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3"/>
  </p:notesMasterIdLst>
  <p:sldIdLst>
    <p:sldId id="256" r:id="rId2"/>
    <p:sldId id="257" r:id="rId3"/>
    <p:sldId id="312" r:id="rId4"/>
    <p:sldId id="305" r:id="rId5"/>
    <p:sldId id="325" r:id="rId6"/>
    <p:sldId id="260" r:id="rId7"/>
    <p:sldId id="313" r:id="rId8"/>
    <p:sldId id="308" r:id="rId9"/>
    <p:sldId id="294" r:id="rId10"/>
    <p:sldId id="314" r:id="rId11"/>
    <p:sldId id="302" r:id="rId12"/>
    <p:sldId id="322" r:id="rId13"/>
    <p:sldId id="310" r:id="rId14"/>
    <p:sldId id="311" r:id="rId15"/>
    <p:sldId id="315" r:id="rId16"/>
    <p:sldId id="330" r:id="rId17"/>
    <p:sldId id="327" r:id="rId18"/>
    <p:sldId id="329" r:id="rId19"/>
    <p:sldId id="304" r:id="rId20"/>
    <p:sldId id="317" r:id="rId21"/>
    <p:sldId id="331" r:id="rId22"/>
    <p:sldId id="320" r:id="rId23"/>
    <p:sldId id="318" r:id="rId24"/>
    <p:sldId id="297" r:id="rId25"/>
    <p:sldId id="276" r:id="rId26"/>
    <p:sldId id="269" r:id="rId27"/>
    <p:sldId id="321" r:id="rId28"/>
    <p:sldId id="306" r:id="rId29"/>
    <p:sldId id="300" r:id="rId30"/>
    <p:sldId id="323" r:id="rId31"/>
    <p:sldId id="326" r:id="rId32"/>
    <p:sldId id="324" r:id="rId33"/>
    <p:sldId id="301" r:id="rId34"/>
    <p:sldId id="291" r:id="rId35"/>
    <p:sldId id="292" r:id="rId36"/>
    <p:sldId id="296" r:id="rId37"/>
    <p:sldId id="285" r:id="rId38"/>
    <p:sldId id="309" r:id="rId39"/>
    <p:sldId id="298" r:id="rId40"/>
    <p:sldId id="263" r:id="rId41"/>
    <p:sldId id="282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Opening Slides" id="{C3FB3F32-FB21-4AE8-89EF-70B7F2C28BB8}">
          <p14:sldIdLst>
            <p14:sldId id="256"/>
            <p14:sldId id="257"/>
          </p14:sldIdLst>
        </p14:section>
        <p14:section name="Presentation Body" id="{032748CF-34D4-4F00-AA86-51FC83977DA0}">
          <p14:sldIdLst>
            <p14:sldId id="312"/>
            <p14:sldId id="305"/>
            <p14:sldId id="325"/>
            <p14:sldId id="260"/>
            <p14:sldId id="313"/>
            <p14:sldId id="308"/>
            <p14:sldId id="294"/>
            <p14:sldId id="314"/>
            <p14:sldId id="302"/>
            <p14:sldId id="322"/>
            <p14:sldId id="310"/>
            <p14:sldId id="311"/>
            <p14:sldId id="315"/>
            <p14:sldId id="330"/>
            <p14:sldId id="327"/>
            <p14:sldId id="329"/>
            <p14:sldId id="304"/>
            <p14:sldId id="317"/>
            <p14:sldId id="331"/>
            <p14:sldId id="320"/>
            <p14:sldId id="318"/>
            <p14:sldId id="297"/>
            <p14:sldId id="276"/>
          </p14:sldIdLst>
        </p14:section>
        <p14:section name="Closing Slides" id="{E80DB28E-CAD9-4B95-9FE2-9292BCFE48B7}">
          <p14:sldIdLst>
            <p14:sldId id="269"/>
          </p14:sldIdLst>
        </p14:section>
        <p14:section name="Side Slides" id="{1C99C5B6-3640-4323-B416-8D531FACFE49}">
          <p14:sldIdLst>
            <p14:sldId id="321"/>
            <p14:sldId id="306"/>
            <p14:sldId id="300"/>
            <p14:sldId id="323"/>
            <p14:sldId id="326"/>
            <p14:sldId id="324"/>
            <p14:sldId id="301"/>
            <p14:sldId id="291"/>
            <p14:sldId id="292"/>
            <p14:sldId id="296"/>
            <p14:sldId id="285"/>
            <p14:sldId id="309"/>
            <p14:sldId id="298"/>
            <p14:sldId id="263"/>
            <p14:sldId id="28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4135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tonio Osamu Katagiri Tanaka" initials="AOKT" lastIdx="1" clrIdx="0">
    <p:extLst>
      <p:ext uri="{19B8F6BF-5375-455C-9EA6-DF929625EA0E}">
        <p15:presenceInfo xmlns:p15="http://schemas.microsoft.com/office/powerpoint/2012/main" userId="Antonio Osamu Katagiri Tanak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90" autoAdjust="0"/>
    <p:restoredTop sz="89663" autoAdjust="0"/>
  </p:normalViewPr>
  <p:slideViewPr>
    <p:cSldViewPr snapToGrid="0" showGuides="1">
      <p:cViewPr varScale="1">
        <p:scale>
          <a:sx n="87" d="100"/>
          <a:sy n="87" d="100"/>
        </p:scale>
        <p:origin x="390" y="66"/>
      </p:cViewPr>
      <p:guideLst>
        <p:guide orient="horz" pos="2137"/>
        <p:guide pos="413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tonio Osamu Katagiri Tanaka" userId="2c28225e-d492-4964-8551-1b0a3c65dda0" providerId="ADAL" clId="{329B512D-3474-403B-B217-DE713D6D5C19}"/>
    <pc:docChg chg="undo custSel addSld delSld modSld sldOrd modSection">
      <pc:chgData name="Antonio Osamu Katagiri Tanaka" userId="2c28225e-d492-4964-8551-1b0a3c65dda0" providerId="ADAL" clId="{329B512D-3474-403B-B217-DE713D6D5C19}" dt="2019-04-04T15:50:31.505" v="1986" actId="20577"/>
      <pc:docMkLst>
        <pc:docMk/>
      </pc:docMkLst>
      <pc:sldChg chg="addSp">
        <pc:chgData name="Antonio Osamu Katagiri Tanaka" userId="2c28225e-d492-4964-8551-1b0a3c65dda0" providerId="ADAL" clId="{329B512D-3474-403B-B217-DE713D6D5C19}" dt="2019-03-31T15:07:38.520" v="0" actId="9405"/>
        <pc:sldMkLst>
          <pc:docMk/>
          <pc:sldMk cId="3401248549" sldId="256"/>
        </pc:sldMkLst>
        <pc:inkChg chg="add">
          <ac:chgData name="Antonio Osamu Katagiri Tanaka" userId="2c28225e-d492-4964-8551-1b0a3c65dda0" providerId="ADAL" clId="{329B512D-3474-403B-B217-DE713D6D5C19}" dt="2019-03-31T15:07:38.520" v="0" actId="9405"/>
          <ac:inkMkLst>
            <pc:docMk/>
            <pc:sldMk cId="3401248549" sldId="256"/>
            <ac:inkMk id="2" creationId="{E00210A8-2E97-46D2-AE68-867D9198F33C}"/>
          </ac:inkMkLst>
        </pc:inkChg>
      </pc:sldChg>
      <pc:sldChg chg="modSp">
        <pc:chgData name="Antonio Osamu Katagiri Tanaka" userId="2c28225e-d492-4964-8551-1b0a3c65dda0" providerId="ADAL" clId="{329B512D-3474-403B-B217-DE713D6D5C19}" dt="2019-04-04T15:50:31.505" v="1986" actId="20577"/>
        <pc:sldMkLst>
          <pc:docMk/>
          <pc:sldMk cId="1105756717" sldId="257"/>
        </pc:sldMkLst>
        <pc:spChg chg="mod">
          <ac:chgData name="Antonio Osamu Katagiri Tanaka" userId="2c28225e-d492-4964-8551-1b0a3c65dda0" providerId="ADAL" clId="{329B512D-3474-403B-B217-DE713D6D5C19}" dt="2019-04-04T15:50:31.505" v="1986" actId="20577"/>
          <ac:spMkLst>
            <pc:docMk/>
            <pc:sldMk cId="1105756717" sldId="257"/>
            <ac:spMk id="3" creationId="{6E971A9A-8031-4781-96A0-B9A5656935B5}"/>
          </ac:spMkLst>
        </pc:spChg>
      </pc:sldChg>
      <pc:sldChg chg="addSp delSp modSp">
        <pc:chgData name="Antonio Osamu Katagiri Tanaka" userId="2c28225e-d492-4964-8551-1b0a3c65dda0" providerId="ADAL" clId="{329B512D-3474-403B-B217-DE713D6D5C19}" dt="2019-04-04T14:27:37.615" v="1984" actId="115"/>
        <pc:sldMkLst>
          <pc:docMk/>
          <pc:sldMk cId="3604131991" sldId="263"/>
        </pc:sldMkLst>
        <pc:spChg chg="mod">
          <ac:chgData name="Antonio Osamu Katagiri Tanaka" userId="2c28225e-d492-4964-8551-1b0a3c65dda0" providerId="ADAL" clId="{329B512D-3474-403B-B217-DE713D6D5C19}" dt="2019-04-04T14:27:37.615" v="1984" actId="115"/>
          <ac:spMkLst>
            <pc:docMk/>
            <pc:sldMk cId="3604131991" sldId="263"/>
            <ac:spMk id="6" creationId="{058630E6-31AF-4451-B084-C9809D0DA4E8}"/>
          </ac:spMkLst>
        </pc:spChg>
        <pc:inkChg chg="add del">
          <ac:chgData name="Antonio Osamu Katagiri Tanaka" userId="2c28225e-d492-4964-8551-1b0a3c65dda0" providerId="ADAL" clId="{329B512D-3474-403B-B217-DE713D6D5C19}" dt="2019-04-04T14:27:28.979" v="1982" actId="9405"/>
          <ac:inkMkLst>
            <pc:docMk/>
            <pc:sldMk cId="3604131991" sldId="263"/>
            <ac:inkMk id="2" creationId="{969D952D-714C-43B0-A513-C6B4AE47428D}"/>
          </ac:inkMkLst>
        </pc:inkChg>
        <pc:inkChg chg="add del">
          <ac:chgData name="Antonio Osamu Katagiri Tanaka" userId="2c28225e-d492-4964-8551-1b0a3c65dda0" providerId="ADAL" clId="{329B512D-3474-403B-B217-DE713D6D5C19}" dt="2019-04-04T14:27:28.045" v="1981" actId="9405"/>
          <ac:inkMkLst>
            <pc:docMk/>
            <pc:sldMk cId="3604131991" sldId="263"/>
            <ac:inkMk id="3" creationId="{FE05DE7C-4281-4120-83A0-C423CBD124A8}"/>
          </ac:inkMkLst>
        </pc:inkChg>
        <pc:inkChg chg="add del">
          <ac:chgData name="Antonio Osamu Katagiri Tanaka" userId="2c28225e-d492-4964-8551-1b0a3c65dda0" providerId="ADAL" clId="{329B512D-3474-403B-B217-DE713D6D5C19}" dt="2019-04-04T14:27:27.649" v="1980" actId="9405"/>
          <ac:inkMkLst>
            <pc:docMk/>
            <pc:sldMk cId="3604131991" sldId="263"/>
            <ac:inkMk id="5" creationId="{BB6A19F7-AA98-477A-A47F-B32552340760}"/>
          </ac:inkMkLst>
        </pc:inkChg>
      </pc:sldChg>
      <pc:sldChg chg="addSp delSp modSp add modNotesTx">
        <pc:chgData name="Antonio Osamu Katagiri Tanaka" userId="2c28225e-d492-4964-8551-1b0a3c65dda0" providerId="ADAL" clId="{329B512D-3474-403B-B217-DE713D6D5C19}" dt="2019-04-04T13:21:57.223" v="1920" actId="20577"/>
        <pc:sldMkLst>
          <pc:docMk/>
          <pc:sldMk cId="708711930" sldId="276"/>
        </pc:sldMkLst>
        <pc:spChg chg="mod">
          <ac:chgData name="Antonio Osamu Katagiri Tanaka" userId="2c28225e-d492-4964-8551-1b0a3c65dda0" providerId="ADAL" clId="{329B512D-3474-403B-B217-DE713D6D5C19}" dt="2019-04-04T04:34:54.745" v="1145" actId="20577"/>
          <ac:spMkLst>
            <pc:docMk/>
            <pc:sldMk cId="708711930" sldId="276"/>
            <ac:spMk id="4" creationId="{F9ED8BE6-F7AC-4FD8-8FA8-8C683A7C2F62}"/>
          </ac:spMkLst>
        </pc:spChg>
        <pc:spChg chg="add mod">
          <ac:chgData name="Antonio Osamu Katagiri Tanaka" userId="2c28225e-d492-4964-8551-1b0a3c65dda0" providerId="ADAL" clId="{329B512D-3474-403B-B217-DE713D6D5C19}" dt="2019-04-04T13:21:57.223" v="1920" actId="20577"/>
          <ac:spMkLst>
            <pc:docMk/>
            <pc:sldMk cId="708711930" sldId="276"/>
            <ac:spMk id="7" creationId="{43F915F1-9C90-4B6E-AA0B-C9F4FCF704FA}"/>
          </ac:spMkLst>
        </pc:spChg>
        <pc:picChg chg="add del mod">
          <ac:chgData name="Antonio Osamu Katagiri Tanaka" userId="2c28225e-d492-4964-8551-1b0a3c65dda0" providerId="ADAL" clId="{329B512D-3474-403B-B217-DE713D6D5C19}" dt="2019-04-04T05:13:15.197" v="1321" actId="478"/>
          <ac:picMkLst>
            <pc:docMk/>
            <pc:sldMk cId="708711930" sldId="276"/>
            <ac:picMk id="5" creationId="{A98AA8FA-E2A8-490A-BE93-C2DB37F95CB5}"/>
          </ac:picMkLst>
        </pc:picChg>
      </pc:sldChg>
      <pc:sldChg chg="addSp delSp add">
        <pc:chgData name="Antonio Osamu Katagiri Tanaka" userId="2c28225e-d492-4964-8551-1b0a3c65dda0" providerId="ADAL" clId="{329B512D-3474-403B-B217-DE713D6D5C19}" dt="2019-04-04T14:17:54.544" v="1976" actId="9405"/>
        <pc:sldMkLst>
          <pc:docMk/>
          <pc:sldMk cId="2232161063" sldId="281"/>
        </pc:sldMkLst>
        <pc:spChg chg="del">
          <ac:chgData name="Antonio Osamu Katagiri Tanaka" userId="2c28225e-d492-4964-8551-1b0a3c65dda0" providerId="ADAL" clId="{329B512D-3474-403B-B217-DE713D6D5C19}" dt="2019-04-04T14:16:15.620" v="1950" actId="478"/>
          <ac:spMkLst>
            <pc:docMk/>
            <pc:sldMk cId="2232161063" sldId="281"/>
            <ac:spMk id="2" creationId="{4C4F355D-C485-4947-B93D-D35B7AA9E70B}"/>
          </ac:spMkLst>
        </pc:spChg>
        <pc:spChg chg="del">
          <ac:chgData name="Antonio Osamu Katagiri Tanaka" userId="2c28225e-d492-4964-8551-1b0a3c65dda0" providerId="ADAL" clId="{329B512D-3474-403B-B217-DE713D6D5C19}" dt="2019-04-04T14:16:15.620" v="1950" actId="478"/>
          <ac:spMkLst>
            <pc:docMk/>
            <pc:sldMk cId="2232161063" sldId="281"/>
            <ac:spMk id="3" creationId="{CEFF394F-286F-4E9E-91A4-CDDC3F9A8031}"/>
          </ac:spMkLst>
        </pc:spChg>
        <pc:inkChg chg="add del">
          <ac:chgData name="Antonio Osamu Katagiri Tanaka" userId="2c28225e-d492-4964-8551-1b0a3c65dda0" providerId="ADAL" clId="{329B512D-3474-403B-B217-DE713D6D5C19}" dt="2019-04-04T14:16:38.510" v="1954" actId="9405"/>
          <ac:inkMkLst>
            <pc:docMk/>
            <pc:sldMk cId="2232161063" sldId="281"/>
            <ac:inkMk id="4" creationId="{F48662FE-D5D2-4B7F-8DA7-0CF64BB16546}"/>
          </ac:inkMkLst>
        </pc:inkChg>
        <pc:inkChg chg="add del">
          <ac:chgData name="Antonio Osamu Katagiri Tanaka" userId="2c28225e-d492-4964-8551-1b0a3c65dda0" providerId="ADAL" clId="{329B512D-3474-403B-B217-DE713D6D5C19}" dt="2019-04-04T14:16:38.154" v="1953" actId="9405"/>
          <ac:inkMkLst>
            <pc:docMk/>
            <pc:sldMk cId="2232161063" sldId="281"/>
            <ac:inkMk id="5" creationId="{4ABF39D1-C7B9-4BA2-B542-4048A038320F}"/>
          </ac:inkMkLst>
        </pc:inkChg>
        <pc:inkChg chg="add del">
          <ac:chgData name="Antonio Osamu Katagiri Tanaka" userId="2c28225e-d492-4964-8551-1b0a3c65dda0" providerId="ADAL" clId="{329B512D-3474-403B-B217-DE713D6D5C19}" dt="2019-04-04T14:16:47.175" v="1958" actId="9405"/>
          <ac:inkMkLst>
            <pc:docMk/>
            <pc:sldMk cId="2232161063" sldId="281"/>
            <ac:inkMk id="6" creationId="{5B1B56C8-70C9-4730-8643-79E88310667C}"/>
          </ac:inkMkLst>
        </pc:inkChg>
        <pc:inkChg chg="add del">
          <ac:chgData name="Antonio Osamu Katagiri Tanaka" userId="2c28225e-d492-4964-8551-1b0a3c65dda0" providerId="ADAL" clId="{329B512D-3474-403B-B217-DE713D6D5C19}" dt="2019-04-04T14:16:46.724" v="1957" actId="9405"/>
          <ac:inkMkLst>
            <pc:docMk/>
            <pc:sldMk cId="2232161063" sldId="281"/>
            <ac:inkMk id="7" creationId="{24C5F770-68B4-4D42-B489-41A511F861BD}"/>
          </ac:inkMkLst>
        </pc:inkChg>
        <pc:inkChg chg="add del">
          <ac:chgData name="Antonio Osamu Katagiri Tanaka" userId="2c28225e-d492-4964-8551-1b0a3c65dda0" providerId="ADAL" clId="{329B512D-3474-403B-B217-DE713D6D5C19}" dt="2019-04-04T14:17:20.271" v="1975" actId="9405"/>
          <ac:inkMkLst>
            <pc:docMk/>
            <pc:sldMk cId="2232161063" sldId="281"/>
            <ac:inkMk id="8" creationId="{39B76950-E0E3-487C-9E7C-22E8EC186848}"/>
          </ac:inkMkLst>
        </pc:inkChg>
        <pc:inkChg chg="add del">
          <ac:chgData name="Antonio Osamu Katagiri Tanaka" userId="2c28225e-d492-4964-8551-1b0a3c65dda0" providerId="ADAL" clId="{329B512D-3474-403B-B217-DE713D6D5C19}" dt="2019-04-04T14:17:20.012" v="1974" actId="9405"/>
          <ac:inkMkLst>
            <pc:docMk/>
            <pc:sldMk cId="2232161063" sldId="281"/>
            <ac:inkMk id="9" creationId="{3CEC4F54-38E1-4934-8B8C-FFE12692C698}"/>
          </ac:inkMkLst>
        </pc:inkChg>
        <pc:inkChg chg="add del">
          <ac:chgData name="Antonio Osamu Katagiri Tanaka" userId="2c28225e-d492-4964-8551-1b0a3c65dda0" providerId="ADAL" clId="{329B512D-3474-403B-B217-DE713D6D5C19}" dt="2019-04-04T14:17:09.245" v="1963"/>
          <ac:inkMkLst>
            <pc:docMk/>
            <pc:sldMk cId="2232161063" sldId="281"/>
            <ac:inkMk id="10" creationId="{0DBEE789-6623-4AB2-ADC5-98E430E1CBAF}"/>
          </ac:inkMkLst>
        </pc:inkChg>
        <pc:inkChg chg="add del">
          <ac:chgData name="Antonio Osamu Katagiri Tanaka" userId="2c28225e-d492-4964-8551-1b0a3c65dda0" providerId="ADAL" clId="{329B512D-3474-403B-B217-DE713D6D5C19}" dt="2019-04-04T14:17:19.713" v="1973" actId="9405"/>
          <ac:inkMkLst>
            <pc:docMk/>
            <pc:sldMk cId="2232161063" sldId="281"/>
            <ac:inkMk id="11" creationId="{DFC9F2CA-5285-4A5C-9F5B-2525D84FA85B}"/>
          </ac:inkMkLst>
        </pc:inkChg>
        <pc:inkChg chg="add del">
          <ac:chgData name="Antonio Osamu Katagiri Tanaka" userId="2c28225e-d492-4964-8551-1b0a3c65dda0" providerId="ADAL" clId="{329B512D-3474-403B-B217-DE713D6D5C19}" dt="2019-04-04T14:17:11.940" v="1965"/>
          <ac:inkMkLst>
            <pc:docMk/>
            <pc:sldMk cId="2232161063" sldId="281"/>
            <ac:inkMk id="12" creationId="{70729EB8-D999-44DE-BD4B-AC2656488D0D}"/>
          </ac:inkMkLst>
        </pc:inkChg>
        <pc:inkChg chg="add del">
          <ac:chgData name="Antonio Osamu Katagiri Tanaka" userId="2c28225e-d492-4964-8551-1b0a3c65dda0" providerId="ADAL" clId="{329B512D-3474-403B-B217-DE713D6D5C19}" dt="2019-04-04T14:17:19.448" v="1972" actId="9405"/>
          <ac:inkMkLst>
            <pc:docMk/>
            <pc:sldMk cId="2232161063" sldId="281"/>
            <ac:inkMk id="13" creationId="{B5E4568C-A122-4752-BFD4-D01AB9477A90}"/>
          </ac:inkMkLst>
        </pc:inkChg>
        <pc:inkChg chg="add del">
          <ac:chgData name="Antonio Osamu Katagiri Tanaka" userId="2c28225e-d492-4964-8551-1b0a3c65dda0" providerId="ADAL" clId="{329B512D-3474-403B-B217-DE713D6D5C19}" dt="2019-04-04T14:17:14.340" v="1967"/>
          <ac:inkMkLst>
            <pc:docMk/>
            <pc:sldMk cId="2232161063" sldId="281"/>
            <ac:inkMk id="14" creationId="{B7C371AD-F542-4243-992B-83DE8682F6E8}"/>
          </ac:inkMkLst>
        </pc:inkChg>
        <pc:inkChg chg="add del">
          <ac:chgData name="Antonio Osamu Katagiri Tanaka" userId="2c28225e-d492-4964-8551-1b0a3c65dda0" providerId="ADAL" clId="{329B512D-3474-403B-B217-DE713D6D5C19}" dt="2019-04-04T14:17:19.102" v="1971" actId="9405"/>
          <ac:inkMkLst>
            <pc:docMk/>
            <pc:sldMk cId="2232161063" sldId="281"/>
            <ac:inkMk id="15" creationId="{CFB02AAB-6668-48F3-B426-4D9D0CC71014}"/>
          </ac:inkMkLst>
        </pc:inkChg>
        <pc:inkChg chg="add del">
          <ac:chgData name="Antonio Osamu Katagiri Tanaka" userId="2c28225e-d492-4964-8551-1b0a3c65dda0" providerId="ADAL" clId="{329B512D-3474-403B-B217-DE713D6D5C19}" dt="2019-04-04T14:17:17.351" v="1969"/>
          <ac:inkMkLst>
            <pc:docMk/>
            <pc:sldMk cId="2232161063" sldId="281"/>
            <ac:inkMk id="16" creationId="{F958836C-F4E8-4AF9-BD66-055A4B6A0328}"/>
          </ac:inkMkLst>
        </pc:inkChg>
        <pc:inkChg chg="add del">
          <ac:chgData name="Antonio Osamu Katagiri Tanaka" userId="2c28225e-d492-4964-8551-1b0a3c65dda0" providerId="ADAL" clId="{329B512D-3474-403B-B217-DE713D6D5C19}" dt="2019-04-04T14:17:18.869" v="1970" actId="9405"/>
          <ac:inkMkLst>
            <pc:docMk/>
            <pc:sldMk cId="2232161063" sldId="281"/>
            <ac:inkMk id="17" creationId="{381EC61D-F6A6-4D31-8DC8-0FDB22BF7969}"/>
          </ac:inkMkLst>
        </pc:inkChg>
        <pc:inkChg chg="add">
          <ac:chgData name="Antonio Osamu Katagiri Tanaka" userId="2c28225e-d492-4964-8551-1b0a3c65dda0" providerId="ADAL" clId="{329B512D-3474-403B-B217-DE713D6D5C19}" dt="2019-04-04T14:17:17.351" v="1969"/>
          <ac:inkMkLst>
            <pc:docMk/>
            <pc:sldMk cId="2232161063" sldId="281"/>
            <ac:inkMk id="18" creationId="{A82FD42E-7762-4781-B54C-6FC99285B972}"/>
          </ac:inkMkLst>
        </pc:inkChg>
        <pc:inkChg chg="add">
          <ac:chgData name="Antonio Osamu Katagiri Tanaka" userId="2c28225e-d492-4964-8551-1b0a3c65dda0" providerId="ADAL" clId="{329B512D-3474-403B-B217-DE713D6D5C19}" dt="2019-04-04T14:17:54.544" v="1976" actId="9405"/>
          <ac:inkMkLst>
            <pc:docMk/>
            <pc:sldMk cId="2232161063" sldId="281"/>
            <ac:inkMk id="19" creationId="{BAA549A7-2830-4ED6-A802-0791908B8068}"/>
          </ac:inkMkLst>
        </pc:inkChg>
      </pc:sldChg>
    </pc:docChg>
  </pc:docChgLst>
  <pc:docChgLst>
    <pc:chgData name="Antonio Osamu Katagiri Tanaka" userId="2c28225e-d492-4964-8551-1b0a3c65dda0" providerId="ADAL" clId="{A1255C39-2EFB-4D15-B143-B65097792378}"/>
    <pc:docChg chg="undo custSel addSld delSld modSld">
      <pc:chgData name="Antonio Osamu Katagiri Tanaka" userId="2c28225e-d492-4964-8551-1b0a3c65dda0" providerId="ADAL" clId="{A1255C39-2EFB-4D15-B143-B65097792378}" dt="2019-03-29T13:16:25.522" v="350" actId="20577"/>
      <pc:docMkLst>
        <pc:docMk/>
      </pc:docMkLst>
      <pc:sldChg chg="modSp">
        <pc:chgData name="Antonio Osamu Katagiri Tanaka" userId="2c28225e-d492-4964-8551-1b0a3c65dda0" providerId="ADAL" clId="{A1255C39-2EFB-4D15-B143-B65097792378}" dt="2019-03-28T22:22:21.819" v="38" actId="20577"/>
        <pc:sldMkLst>
          <pc:docMk/>
          <pc:sldMk cId="3401248549" sldId="256"/>
        </pc:sldMkLst>
        <pc:spChg chg="mod">
          <ac:chgData name="Antonio Osamu Katagiri Tanaka" userId="2c28225e-d492-4964-8551-1b0a3c65dda0" providerId="ADAL" clId="{A1255C39-2EFB-4D15-B143-B65097792378}" dt="2019-03-28T22:22:21.819" v="38" actId="20577"/>
          <ac:spMkLst>
            <pc:docMk/>
            <pc:sldMk cId="3401248549" sldId="256"/>
            <ac:spMk id="7" creationId="{8D0BEDFD-CE79-4A45-9ADE-72FBEA303FCC}"/>
          </ac:spMkLst>
        </pc:spChg>
      </pc:sldChg>
      <pc:sldChg chg="modSp addCm delCm">
        <pc:chgData name="Antonio Osamu Katagiri Tanaka" userId="2c28225e-d492-4964-8551-1b0a3c65dda0" providerId="ADAL" clId="{A1255C39-2EFB-4D15-B143-B65097792378}" dt="2019-03-29T13:16:25.522" v="350" actId="20577"/>
        <pc:sldMkLst>
          <pc:docMk/>
          <pc:sldMk cId="1105756717" sldId="257"/>
        </pc:sldMkLst>
        <pc:spChg chg="mod">
          <ac:chgData name="Antonio Osamu Katagiri Tanaka" userId="2c28225e-d492-4964-8551-1b0a3c65dda0" providerId="ADAL" clId="{A1255C39-2EFB-4D15-B143-B65097792378}" dt="2019-03-28T22:24:17.071" v="98" actId="790"/>
          <ac:spMkLst>
            <pc:docMk/>
            <pc:sldMk cId="1105756717" sldId="257"/>
            <ac:spMk id="2" creationId="{6B4CD107-D7DB-4A9B-AA15-4038D49BB7C0}"/>
          </ac:spMkLst>
        </pc:spChg>
        <pc:spChg chg="mod">
          <ac:chgData name="Antonio Osamu Katagiri Tanaka" userId="2c28225e-d492-4964-8551-1b0a3c65dda0" providerId="ADAL" clId="{A1255C39-2EFB-4D15-B143-B65097792378}" dt="2019-03-29T13:16:25.522" v="350" actId="20577"/>
          <ac:spMkLst>
            <pc:docMk/>
            <pc:sldMk cId="1105756717" sldId="257"/>
            <ac:spMk id="3" creationId="{6E971A9A-8031-4781-96A0-B9A5656935B5}"/>
          </ac:spMkLst>
        </pc:spChg>
      </pc:sldChg>
      <pc:sldChg chg="addSp delSp modSp">
        <pc:chgData name="Antonio Osamu Katagiri Tanaka" userId="2c28225e-d492-4964-8551-1b0a3c65dda0" providerId="ADAL" clId="{A1255C39-2EFB-4D15-B143-B65097792378}" dt="2019-03-28T23:56:37.673" v="212" actId="113"/>
        <pc:sldMkLst>
          <pc:docMk/>
          <pc:sldMk cId="4056039362" sldId="260"/>
        </pc:sldMkLst>
        <pc:spChg chg="del">
          <ac:chgData name="Antonio Osamu Katagiri Tanaka" userId="2c28225e-d492-4964-8551-1b0a3c65dda0" providerId="ADAL" clId="{A1255C39-2EFB-4D15-B143-B65097792378}" dt="2019-03-28T23:48:09.150" v="129" actId="478"/>
          <ac:spMkLst>
            <pc:docMk/>
            <pc:sldMk cId="4056039362" sldId="260"/>
            <ac:spMk id="2" creationId="{6B4CD107-D7DB-4A9B-AA15-4038D49BB7C0}"/>
          </ac:spMkLst>
        </pc:spChg>
        <pc:spChg chg="del">
          <ac:chgData name="Antonio Osamu Katagiri Tanaka" userId="2c28225e-d492-4964-8551-1b0a3c65dda0" providerId="ADAL" clId="{A1255C39-2EFB-4D15-B143-B65097792378}" dt="2019-03-28T23:48:09.150" v="129" actId="478"/>
          <ac:spMkLst>
            <pc:docMk/>
            <pc:sldMk cId="4056039362" sldId="260"/>
            <ac:spMk id="3" creationId="{6E971A9A-8031-4781-96A0-B9A5656935B5}"/>
          </ac:spMkLst>
        </pc:spChg>
        <pc:spChg chg="add mod">
          <ac:chgData name="Antonio Osamu Katagiri Tanaka" userId="2c28225e-d492-4964-8551-1b0a3c65dda0" providerId="ADAL" clId="{A1255C39-2EFB-4D15-B143-B65097792378}" dt="2019-03-28T23:50:57.963" v="160" actId="14100"/>
          <ac:spMkLst>
            <pc:docMk/>
            <pc:sldMk cId="4056039362" sldId="260"/>
            <ac:spMk id="6" creationId="{438892A2-F58C-479B-93B3-BDD2A80D348B}"/>
          </ac:spMkLst>
        </pc:spChg>
        <pc:spChg chg="add del">
          <ac:chgData name="Antonio Osamu Katagiri Tanaka" userId="2c28225e-d492-4964-8551-1b0a3c65dda0" providerId="ADAL" clId="{A1255C39-2EFB-4D15-B143-B65097792378}" dt="2019-03-28T23:48:28.310" v="146" actId="478"/>
          <ac:spMkLst>
            <pc:docMk/>
            <pc:sldMk cId="4056039362" sldId="260"/>
            <ac:spMk id="7" creationId="{EF6DB918-A567-432C-9553-B291EBCD9916}"/>
          </ac:spMkLst>
        </pc:spChg>
        <pc:spChg chg="add del mod">
          <ac:chgData name="Antonio Osamu Katagiri Tanaka" userId="2c28225e-d492-4964-8551-1b0a3c65dda0" providerId="ADAL" clId="{A1255C39-2EFB-4D15-B143-B65097792378}" dt="2019-03-28T23:48:31.374" v="147" actId="478"/>
          <ac:spMkLst>
            <pc:docMk/>
            <pc:sldMk cId="4056039362" sldId="260"/>
            <ac:spMk id="9" creationId="{1E2B6CCF-ADC6-4398-BBBE-8A3899B1F60D}"/>
          </ac:spMkLst>
        </pc:spChg>
        <pc:spChg chg="add del mod">
          <ac:chgData name="Antonio Osamu Katagiri Tanaka" userId="2c28225e-d492-4964-8551-1b0a3c65dda0" providerId="ADAL" clId="{A1255C39-2EFB-4D15-B143-B65097792378}" dt="2019-03-28T23:49:31.279" v="152" actId="478"/>
          <ac:spMkLst>
            <pc:docMk/>
            <pc:sldMk cId="4056039362" sldId="260"/>
            <ac:spMk id="10" creationId="{76E5AA51-769F-464D-B9B3-B06DC2DB3974}"/>
          </ac:spMkLst>
        </pc:spChg>
        <pc:spChg chg="add del mod">
          <ac:chgData name="Antonio Osamu Katagiri Tanaka" userId="2c28225e-d492-4964-8551-1b0a3c65dda0" providerId="ADAL" clId="{A1255C39-2EFB-4D15-B143-B65097792378}" dt="2019-03-28T23:49:33.812" v="153" actId="478"/>
          <ac:spMkLst>
            <pc:docMk/>
            <pc:sldMk cId="4056039362" sldId="260"/>
            <ac:spMk id="12" creationId="{687A944B-A58D-42D4-A5FB-9C5AEDA23012}"/>
          </ac:spMkLst>
        </pc:spChg>
        <pc:spChg chg="add mod">
          <ac:chgData name="Antonio Osamu Katagiri Tanaka" userId="2c28225e-d492-4964-8551-1b0a3c65dda0" providerId="ADAL" clId="{A1255C39-2EFB-4D15-B143-B65097792378}" dt="2019-03-28T23:56:37.673" v="212" actId="113"/>
          <ac:spMkLst>
            <pc:docMk/>
            <pc:sldMk cId="4056039362" sldId="260"/>
            <ac:spMk id="14" creationId="{B1FDEF3E-1872-41D3-A841-FBE14801F476}"/>
          </ac:spMkLst>
        </pc:spChg>
        <pc:picChg chg="add del mod">
          <ac:chgData name="Antonio Osamu Katagiri Tanaka" userId="2c28225e-d492-4964-8551-1b0a3c65dda0" providerId="ADAL" clId="{A1255C39-2EFB-4D15-B143-B65097792378}" dt="2019-03-28T23:50:01.886" v="156" actId="478"/>
          <ac:picMkLst>
            <pc:docMk/>
            <pc:sldMk cId="4056039362" sldId="260"/>
            <ac:picMk id="5" creationId="{977539DB-7CD6-458F-9C2E-830FC458ECDD}"/>
          </ac:picMkLst>
        </pc:picChg>
        <pc:picChg chg="add mod">
          <ac:chgData name="Antonio Osamu Katagiri Tanaka" userId="2c28225e-d492-4964-8551-1b0a3c65dda0" providerId="ADAL" clId="{A1255C39-2EFB-4D15-B143-B65097792378}" dt="2019-03-28T23:53:58.543" v="189" actId="1036"/>
          <ac:picMkLst>
            <pc:docMk/>
            <pc:sldMk cId="4056039362" sldId="260"/>
            <ac:picMk id="13" creationId="{8578D0BD-CD2C-44B1-976E-1029D186D2DF}"/>
          </ac:picMkLst>
        </pc:picChg>
      </pc:sldChg>
    </pc:docChg>
  </pc:docChgLst>
  <pc:docChgLst>
    <pc:chgData name="Antonio Osamu Katagiri Tanaka" userId="2c28225e-d492-4964-8551-1b0a3c65dda0" providerId="ADAL" clId="{CDFD7FEA-D9A2-484B-A8F0-68196414CA17}"/>
    <pc:docChg chg="undo custSel addSld delSld modSld sldOrd delSection modSection">
      <pc:chgData name="Antonio Osamu Katagiri Tanaka" userId="2c28225e-d492-4964-8551-1b0a3c65dda0" providerId="ADAL" clId="{CDFD7FEA-D9A2-484B-A8F0-68196414CA17}" dt="2020-05-20T20:11:13.983" v="2476" actId="1037"/>
      <pc:docMkLst>
        <pc:docMk/>
      </pc:docMkLst>
      <pc:sldChg chg="addSp modSp mod">
        <pc:chgData name="Antonio Osamu Katagiri Tanaka" userId="2c28225e-d492-4964-8551-1b0a3c65dda0" providerId="ADAL" clId="{CDFD7FEA-D9A2-484B-A8F0-68196414CA17}" dt="2020-05-20T17:32:19.678" v="2055" actId="20577"/>
        <pc:sldMkLst>
          <pc:docMk/>
          <pc:sldMk cId="3401248549" sldId="256"/>
        </pc:sldMkLst>
        <pc:spChg chg="mod">
          <ac:chgData name="Antonio Osamu Katagiri Tanaka" userId="2c28225e-d492-4964-8551-1b0a3c65dda0" providerId="ADAL" clId="{CDFD7FEA-D9A2-484B-A8F0-68196414CA17}" dt="2020-05-08T16:41:24.755" v="2049" actId="1076"/>
          <ac:spMkLst>
            <pc:docMk/>
            <pc:sldMk cId="3401248549" sldId="256"/>
            <ac:spMk id="6" creationId="{3EB028BF-0783-48AF-AB96-57CC5B2CBEAF}"/>
          </ac:spMkLst>
        </pc:spChg>
        <pc:spChg chg="mod">
          <ac:chgData name="Antonio Osamu Katagiri Tanaka" userId="2c28225e-d492-4964-8551-1b0a3c65dda0" providerId="ADAL" clId="{CDFD7FEA-D9A2-484B-A8F0-68196414CA17}" dt="2020-05-20T17:32:19.678" v="2055" actId="20577"/>
          <ac:spMkLst>
            <pc:docMk/>
            <pc:sldMk cId="3401248549" sldId="256"/>
            <ac:spMk id="7" creationId="{8D0BEDFD-CE79-4A45-9ADE-72FBEA303FCC}"/>
          </ac:spMkLst>
        </pc:spChg>
        <pc:picChg chg="add mod">
          <ac:chgData name="Antonio Osamu Katagiri Tanaka" userId="2c28225e-d492-4964-8551-1b0a3c65dda0" providerId="ADAL" clId="{CDFD7FEA-D9A2-484B-A8F0-68196414CA17}" dt="2020-05-08T14:28:57.846" v="1864" actId="1037"/>
          <ac:picMkLst>
            <pc:docMk/>
            <pc:sldMk cId="3401248549" sldId="256"/>
            <ac:picMk id="5" creationId="{85CC677C-21AC-484E-9AC0-365B14B10D78}"/>
          </ac:picMkLst>
        </pc:picChg>
      </pc:sldChg>
      <pc:sldChg chg="addSp modSp modTransition">
        <pc:chgData name="Antonio Osamu Katagiri Tanaka" userId="2c28225e-d492-4964-8551-1b0a3c65dda0" providerId="ADAL" clId="{CDFD7FEA-D9A2-484B-A8F0-68196414CA17}" dt="2020-05-08T14:27:53.389" v="1838" actId="1076"/>
        <pc:sldMkLst>
          <pc:docMk/>
          <pc:sldMk cId="1105756717" sldId="257"/>
        </pc:sldMkLst>
        <pc:picChg chg="add mod">
          <ac:chgData name="Antonio Osamu Katagiri Tanaka" userId="2c28225e-d492-4964-8551-1b0a3c65dda0" providerId="ADAL" clId="{CDFD7FEA-D9A2-484B-A8F0-68196414CA17}" dt="2020-05-08T14:27:53.389" v="1838" actId="1076"/>
          <ac:picMkLst>
            <pc:docMk/>
            <pc:sldMk cId="1105756717" sldId="257"/>
            <ac:picMk id="2050" creationId="{136D9B36-6FB7-494F-8135-B8CF0C9794CB}"/>
          </ac:picMkLst>
        </pc:picChg>
      </pc:sldChg>
      <pc:sldChg chg="addSp modSp add del mod ord">
        <pc:chgData name="Antonio Osamu Katagiri Tanaka" userId="2c28225e-d492-4964-8551-1b0a3c65dda0" providerId="ADAL" clId="{CDFD7FEA-D9A2-484B-A8F0-68196414CA17}" dt="2020-05-20T17:34:18.569" v="2063" actId="47"/>
        <pc:sldMkLst>
          <pc:docMk/>
          <pc:sldMk cId="1147480841" sldId="258"/>
        </pc:sldMkLst>
        <pc:spChg chg="mod">
          <ac:chgData name="Antonio Osamu Katagiri Tanaka" userId="2c28225e-d492-4964-8551-1b0a3c65dda0" providerId="ADAL" clId="{CDFD7FEA-D9A2-484B-A8F0-68196414CA17}" dt="2020-05-08T12:43:50.331" v="785" actId="790"/>
          <ac:spMkLst>
            <pc:docMk/>
            <pc:sldMk cId="1147480841" sldId="258"/>
            <ac:spMk id="2" creationId="{A6E06CBA-B49D-4E19-9DC5-134F9A8CCC5B}"/>
          </ac:spMkLst>
        </pc:spChg>
        <pc:spChg chg="add mod">
          <ac:chgData name="Antonio Osamu Katagiri Tanaka" userId="2c28225e-d492-4964-8551-1b0a3c65dda0" providerId="ADAL" clId="{CDFD7FEA-D9A2-484B-A8F0-68196414CA17}" dt="2020-05-08T12:43:50.331" v="785" actId="790"/>
          <ac:spMkLst>
            <pc:docMk/>
            <pc:sldMk cId="1147480841" sldId="258"/>
            <ac:spMk id="3" creationId="{EBBF9135-B846-4238-8205-7F298F688456}"/>
          </ac:spMkLst>
        </pc:spChg>
        <pc:spChg chg="mod">
          <ac:chgData name="Antonio Osamu Katagiri Tanaka" userId="2c28225e-d492-4964-8551-1b0a3c65dda0" providerId="ADAL" clId="{CDFD7FEA-D9A2-484B-A8F0-68196414CA17}" dt="2020-05-08T12:43:50.331" v="785" actId="790"/>
          <ac:spMkLst>
            <pc:docMk/>
            <pc:sldMk cId="1147480841" sldId="258"/>
            <ac:spMk id="4" creationId="{F9ED8BE6-F7AC-4FD8-8FA8-8C683A7C2F62}"/>
          </ac:spMkLst>
        </pc:spChg>
        <pc:spChg chg="mod">
          <ac:chgData name="Antonio Osamu Katagiri Tanaka" userId="2c28225e-d492-4964-8551-1b0a3c65dda0" providerId="ADAL" clId="{CDFD7FEA-D9A2-484B-A8F0-68196414CA17}" dt="2020-05-08T12:43:50.331" v="785" actId="790"/>
          <ac:spMkLst>
            <pc:docMk/>
            <pc:sldMk cId="1147480841" sldId="258"/>
            <ac:spMk id="6" creationId="{AEFB709C-B3EC-42FD-89D8-09850069CE9D}"/>
          </ac:spMkLst>
        </pc:spChg>
        <pc:spChg chg="add mod">
          <ac:chgData name="Antonio Osamu Katagiri Tanaka" userId="2c28225e-d492-4964-8551-1b0a3c65dda0" providerId="ADAL" clId="{CDFD7FEA-D9A2-484B-A8F0-68196414CA17}" dt="2020-05-08T12:43:50.331" v="785" actId="790"/>
          <ac:spMkLst>
            <pc:docMk/>
            <pc:sldMk cId="1147480841" sldId="258"/>
            <ac:spMk id="7" creationId="{B5CB829E-8B4C-4588-878B-A719A1E70DB2}"/>
          </ac:spMkLst>
        </pc:spChg>
        <pc:spChg chg="add mod">
          <ac:chgData name="Antonio Osamu Katagiri Tanaka" userId="2c28225e-d492-4964-8551-1b0a3c65dda0" providerId="ADAL" clId="{CDFD7FEA-D9A2-484B-A8F0-68196414CA17}" dt="2020-05-08T12:43:50.331" v="785" actId="790"/>
          <ac:spMkLst>
            <pc:docMk/>
            <pc:sldMk cId="1147480841" sldId="258"/>
            <ac:spMk id="9" creationId="{4E86C1BD-7E43-47B1-9870-1B731EFB32BB}"/>
          </ac:spMkLst>
        </pc:spChg>
        <pc:picChg chg="mod">
          <ac:chgData name="Antonio Osamu Katagiri Tanaka" userId="2c28225e-d492-4964-8551-1b0a3c65dda0" providerId="ADAL" clId="{CDFD7FEA-D9A2-484B-A8F0-68196414CA17}" dt="2020-05-08T12:41:46.831" v="701" actId="1076"/>
          <ac:picMkLst>
            <pc:docMk/>
            <pc:sldMk cId="1147480841" sldId="258"/>
            <ac:picMk id="8" creationId="{5E94859D-FE76-486C-92C4-9E80DA226F0E}"/>
          </ac:picMkLst>
        </pc:picChg>
        <pc:picChg chg="add">
          <ac:chgData name="Antonio Osamu Katagiri Tanaka" userId="2c28225e-d492-4964-8551-1b0a3c65dda0" providerId="ADAL" clId="{CDFD7FEA-D9A2-484B-A8F0-68196414CA17}" dt="2020-05-08T14:29:41.535" v="1868"/>
          <ac:picMkLst>
            <pc:docMk/>
            <pc:sldMk cId="1147480841" sldId="258"/>
            <ac:picMk id="16" creationId="{02ED5944-4280-45AB-95E5-58481B9D508C}"/>
          </ac:picMkLst>
        </pc:picChg>
        <pc:cxnChg chg="add mod">
          <ac:chgData name="Antonio Osamu Katagiri Tanaka" userId="2c28225e-d492-4964-8551-1b0a3c65dda0" providerId="ADAL" clId="{CDFD7FEA-D9A2-484B-A8F0-68196414CA17}" dt="2020-05-08T12:44:18.928" v="792" actId="1076"/>
          <ac:cxnSpMkLst>
            <pc:docMk/>
            <pc:sldMk cId="1147480841" sldId="258"/>
            <ac:cxnSpMk id="10" creationId="{E1236312-3939-4030-8475-6C5C95BFC755}"/>
          </ac:cxnSpMkLst>
        </pc:cxnChg>
        <pc:cxnChg chg="add mod">
          <ac:chgData name="Antonio Osamu Katagiri Tanaka" userId="2c28225e-d492-4964-8551-1b0a3c65dda0" providerId="ADAL" clId="{CDFD7FEA-D9A2-484B-A8F0-68196414CA17}" dt="2020-05-08T12:44:13.706" v="791" actId="1076"/>
          <ac:cxnSpMkLst>
            <pc:docMk/>
            <pc:sldMk cId="1147480841" sldId="258"/>
            <ac:cxnSpMk id="13" creationId="{0C888AC2-659D-4F3C-99AF-52C7839B9AFB}"/>
          </ac:cxnSpMkLst>
        </pc:cxnChg>
        <pc:cxnChg chg="add mod">
          <ac:chgData name="Antonio Osamu Katagiri Tanaka" userId="2c28225e-d492-4964-8551-1b0a3c65dda0" providerId="ADAL" clId="{CDFD7FEA-D9A2-484B-A8F0-68196414CA17}" dt="2020-05-08T12:44:28.638" v="796" actId="1076"/>
          <ac:cxnSpMkLst>
            <pc:docMk/>
            <pc:sldMk cId="1147480841" sldId="258"/>
            <ac:cxnSpMk id="14" creationId="{4FEE2CBF-1F56-494A-8193-46D6E8E97D1A}"/>
          </ac:cxnSpMkLst>
        </pc:cxnChg>
      </pc:sldChg>
      <pc:sldChg chg="delSp modSp add del mod">
        <pc:chgData name="Antonio Osamu Katagiri Tanaka" userId="2c28225e-d492-4964-8551-1b0a3c65dda0" providerId="ADAL" clId="{CDFD7FEA-D9A2-484B-A8F0-68196414CA17}" dt="2020-05-20T17:33:49.603" v="2062" actId="1076"/>
        <pc:sldMkLst>
          <pc:docMk/>
          <pc:sldMk cId="4056039362" sldId="260"/>
        </pc:sldMkLst>
        <pc:spChg chg="mod">
          <ac:chgData name="Antonio Osamu Katagiri Tanaka" userId="2c28225e-d492-4964-8551-1b0a3c65dda0" providerId="ADAL" clId="{CDFD7FEA-D9A2-484B-A8F0-68196414CA17}" dt="2020-05-20T17:33:49.603" v="2062" actId="1076"/>
          <ac:spMkLst>
            <pc:docMk/>
            <pc:sldMk cId="4056039362" sldId="260"/>
            <ac:spMk id="15" creationId="{7A422CD3-C2AE-413E-8611-51957AA3142E}"/>
          </ac:spMkLst>
        </pc:spChg>
        <pc:spChg chg="del">
          <ac:chgData name="Antonio Osamu Katagiri Tanaka" userId="2c28225e-d492-4964-8551-1b0a3c65dda0" providerId="ADAL" clId="{CDFD7FEA-D9A2-484B-A8F0-68196414CA17}" dt="2020-05-20T17:33:37.919" v="2059" actId="478"/>
          <ac:spMkLst>
            <pc:docMk/>
            <pc:sldMk cId="4056039362" sldId="260"/>
            <ac:spMk id="17" creationId="{80D77DFE-8AC0-4118-AE4E-3F6A3D1917E2}"/>
          </ac:spMkLst>
        </pc:spChg>
        <pc:cxnChg chg="mod">
          <ac:chgData name="Antonio Osamu Katagiri Tanaka" userId="2c28225e-d492-4964-8551-1b0a3c65dda0" providerId="ADAL" clId="{CDFD7FEA-D9A2-484B-A8F0-68196414CA17}" dt="2020-05-20T17:33:49.603" v="2062" actId="1076"/>
          <ac:cxnSpMkLst>
            <pc:docMk/>
            <pc:sldMk cId="4056039362" sldId="260"/>
            <ac:cxnSpMk id="48" creationId="{7AF032B1-482B-44AD-917D-BB30C6059074}"/>
          </ac:cxnSpMkLst>
        </pc:cxnChg>
        <pc:cxnChg chg="del mod">
          <ac:chgData name="Antonio Osamu Katagiri Tanaka" userId="2c28225e-d492-4964-8551-1b0a3c65dda0" providerId="ADAL" clId="{CDFD7FEA-D9A2-484B-A8F0-68196414CA17}" dt="2020-05-20T17:33:39.996" v="2060" actId="478"/>
          <ac:cxnSpMkLst>
            <pc:docMk/>
            <pc:sldMk cId="4056039362" sldId="260"/>
            <ac:cxnSpMk id="51" creationId="{BA3289E9-8AF9-41DB-8D79-03FF2B000DC9}"/>
          </ac:cxnSpMkLst>
        </pc:cxnChg>
      </pc:sldChg>
      <pc:sldChg chg="addSp modTransition">
        <pc:chgData name="Antonio Osamu Katagiri Tanaka" userId="2c28225e-d492-4964-8551-1b0a3c65dda0" providerId="ADAL" clId="{CDFD7FEA-D9A2-484B-A8F0-68196414CA17}" dt="2020-05-08T14:32:26.139" v="1903"/>
        <pc:sldMkLst>
          <pc:docMk/>
          <pc:sldMk cId="3604131991" sldId="263"/>
        </pc:sldMkLst>
        <pc:picChg chg="add">
          <ac:chgData name="Antonio Osamu Katagiri Tanaka" userId="2c28225e-d492-4964-8551-1b0a3c65dda0" providerId="ADAL" clId="{CDFD7FEA-D9A2-484B-A8F0-68196414CA17}" dt="2020-05-08T14:32:26.139" v="1903"/>
          <ac:picMkLst>
            <pc:docMk/>
            <pc:sldMk cId="3604131991" sldId="263"/>
            <ac:picMk id="5" creationId="{3DEBB10D-0EC1-4CDF-95E7-035829151D62}"/>
          </ac:picMkLst>
        </pc:picChg>
      </pc:sldChg>
      <pc:sldChg chg="addSp">
        <pc:chgData name="Antonio Osamu Katagiri Tanaka" userId="2c28225e-d492-4964-8551-1b0a3c65dda0" providerId="ADAL" clId="{CDFD7FEA-D9A2-484B-A8F0-68196414CA17}" dt="2020-05-08T14:31:17.415" v="1888"/>
        <pc:sldMkLst>
          <pc:docMk/>
          <pc:sldMk cId="4246728971" sldId="269"/>
        </pc:sldMkLst>
        <pc:picChg chg="add">
          <ac:chgData name="Antonio Osamu Katagiri Tanaka" userId="2c28225e-d492-4964-8551-1b0a3c65dda0" providerId="ADAL" clId="{CDFD7FEA-D9A2-484B-A8F0-68196414CA17}" dt="2020-05-08T14:31:17.415" v="1888"/>
          <ac:picMkLst>
            <pc:docMk/>
            <pc:sldMk cId="4246728971" sldId="269"/>
            <ac:picMk id="5" creationId="{5139F22F-EB5D-4B65-8A9D-4E59613D12E5}"/>
          </ac:picMkLst>
        </pc:picChg>
      </pc:sldChg>
      <pc:sldChg chg="addSp modTransition">
        <pc:chgData name="Antonio Osamu Katagiri Tanaka" userId="2c28225e-d492-4964-8551-1b0a3c65dda0" providerId="ADAL" clId="{CDFD7FEA-D9A2-484B-A8F0-68196414CA17}" dt="2020-05-08T14:41:04.014" v="1989"/>
        <pc:sldMkLst>
          <pc:docMk/>
          <pc:sldMk cId="708711930" sldId="276"/>
        </pc:sldMkLst>
        <pc:picChg chg="add">
          <ac:chgData name="Antonio Osamu Katagiri Tanaka" userId="2c28225e-d492-4964-8551-1b0a3c65dda0" providerId="ADAL" clId="{CDFD7FEA-D9A2-484B-A8F0-68196414CA17}" dt="2020-05-08T14:31:15.810" v="1887"/>
          <ac:picMkLst>
            <pc:docMk/>
            <pc:sldMk cId="708711930" sldId="276"/>
            <ac:picMk id="8" creationId="{3C8828C6-3522-45B3-AA19-CA2166B0974E}"/>
          </ac:picMkLst>
        </pc:picChg>
      </pc:sldChg>
      <pc:sldChg chg="del">
        <pc:chgData name="Antonio Osamu Katagiri Tanaka" userId="2c28225e-d492-4964-8551-1b0a3c65dda0" providerId="ADAL" clId="{CDFD7FEA-D9A2-484B-A8F0-68196414CA17}" dt="2020-05-08T14:10:19.621" v="1587" actId="2696"/>
        <pc:sldMkLst>
          <pc:docMk/>
          <pc:sldMk cId="2232161063" sldId="281"/>
        </pc:sldMkLst>
      </pc:sldChg>
      <pc:sldChg chg="addSp modSp add mod modTransition">
        <pc:chgData name="Antonio Osamu Katagiri Tanaka" userId="2c28225e-d492-4964-8551-1b0a3c65dda0" providerId="ADAL" clId="{CDFD7FEA-D9A2-484B-A8F0-68196414CA17}" dt="2020-05-08T14:32:30.575" v="1904"/>
        <pc:sldMkLst>
          <pc:docMk/>
          <pc:sldMk cId="2753808488" sldId="282"/>
        </pc:sldMkLst>
        <pc:spChg chg="add mod">
          <ac:chgData name="Antonio Osamu Katagiri Tanaka" userId="2c28225e-d492-4964-8551-1b0a3c65dda0" providerId="ADAL" clId="{CDFD7FEA-D9A2-484B-A8F0-68196414CA17}" dt="2020-05-08T14:04:38.811" v="1521" actId="207"/>
          <ac:spMkLst>
            <pc:docMk/>
            <pc:sldMk cId="2753808488" sldId="282"/>
            <ac:spMk id="5" creationId="{D628C31D-2A8D-439F-BB42-3F4F56B0E81A}"/>
          </ac:spMkLst>
        </pc:spChg>
        <pc:picChg chg="add">
          <ac:chgData name="Antonio Osamu Katagiri Tanaka" userId="2c28225e-d492-4964-8551-1b0a3c65dda0" providerId="ADAL" clId="{CDFD7FEA-D9A2-484B-A8F0-68196414CA17}" dt="2020-05-08T14:32:30.575" v="1904"/>
          <ac:picMkLst>
            <pc:docMk/>
            <pc:sldMk cId="2753808488" sldId="282"/>
            <ac:picMk id="7" creationId="{5982317C-07AD-46CF-8203-AF41EBBC17D6}"/>
          </ac:picMkLst>
        </pc:picChg>
      </pc:sldChg>
      <pc:sldChg chg="addSp modSp add mod modTransition">
        <pc:chgData name="Antonio Osamu Katagiri Tanaka" userId="2c28225e-d492-4964-8551-1b0a3c65dda0" providerId="ADAL" clId="{CDFD7FEA-D9A2-484B-A8F0-68196414CA17}" dt="2020-05-20T20:11:13.983" v="2476" actId="1037"/>
        <pc:sldMkLst>
          <pc:docMk/>
          <pc:sldMk cId="252399005" sldId="285"/>
        </pc:sldMkLst>
        <pc:spChg chg="mod">
          <ac:chgData name="Antonio Osamu Katagiri Tanaka" userId="2c28225e-d492-4964-8551-1b0a3c65dda0" providerId="ADAL" clId="{CDFD7FEA-D9A2-484B-A8F0-68196414CA17}" dt="2020-05-20T20:11:13.983" v="2476" actId="1037"/>
          <ac:spMkLst>
            <pc:docMk/>
            <pc:sldMk cId="252399005" sldId="285"/>
            <ac:spMk id="23" creationId="{43F44364-D3C1-4B32-9041-D29069BFF35D}"/>
          </ac:spMkLst>
        </pc:spChg>
        <pc:picChg chg="add">
          <ac:chgData name="Antonio Osamu Katagiri Tanaka" userId="2c28225e-d492-4964-8551-1b0a3c65dda0" providerId="ADAL" clId="{CDFD7FEA-D9A2-484B-A8F0-68196414CA17}" dt="2020-05-08T14:32:10.534" v="1900"/>
          <ac:picMkLst>
            <pc:docMk/>
            <pc:sldMk cId="252399005" sldId="285"/>
            <ac:picMk id="7" creationId="{70A84B99-A600-4E67-91B8-3ACD325B18E7}"/>
          </ac:picMkLst>
        </pc:picChg>
      </pc:sldChg>
      <pc:sldChg chg="addSp add modTransition">
        <pc:chgData name="Antonio Osamu Katagiri Tanaka" userId="2c28225e-d492-4964-8551-1b0a3c65dda0" providerId="ADAL" clId="{CDFD7FEA-D9A2-484B-A8F0-68196414CA17}" dt="2020-05-08T14:32:55.061" v="1905"/>
        <pc:sldMkLst>
          <pc:docMk/>
          <pc:sldMk cId="526958826" sldId="291"/>
        </pc:sldMkLst>
        <pc:picChg chg="add">
          <ac:chgData name="Antonio Osamu Katagiri Tanaka" userId="2c28225e-d492-4964-8551-1b0a3c65dda0" providerId="ADAL" clId="{CDFD7FEA-D9A2-484B-A8F0-68196414CA17}" dt="2020-05-08T14:31:54.466" v="1897"/>
          <ac:picMkLst>
            <pc:docMk/>
            <pc:sldMk cId="526958826" sldId="291"/>
            <ac:picMk id="11" creationId="{9638BEC3-415A-4570-B912-73BFA951B47F}"/>
          </ac:picMkLst>
        </pc:picChg>
      </pc:sldChg>
      <pc:sldChg chg="addSp add modTransition">
        <pc:chgData name="Antonio Osamu Katagiri Tanaka" userId="2c28225e-d492-4964-8551-1b0a3c65dda0" providerId="ADAL" clId="{CDFD7FEA-D9A2-484B-A8F0-68196414CA17}" dt="2020-05-08T14:32:55.061" v="1905"/>
        <pc:sldMkLst>
          <pc:docMk/>
          <pc:sldMk cId="3630932170" sldId="292"/>
        </pc:sldMkLst>
        <pc:picChg chg="add">
          <ac:chgData name="Antonio Osamu Katagiri Tanaka" userId="2c28225e-d492-4964-8551-1b0a3c65dda0" providerId="ADAL" clId="{CDFD7FEA-D9A2-484B-A8F0-68196414CA17}" dt="2020-05-08T14:32:03.087" v="1898"/>
          <ac:picMkLst>
            <pc:docMk/>
            <pc:sldMk cId="3630932170" sldId="292"/>
            <ac:picMk id="7" creationId="{FE0B9C4C-1201-469C-980E-838724F25DA8}"/>
          </ac:picMkLst>
        </pc:picChg>
      </pc:sldChg>
      <pc:sldChg chg="addSp modSp add mod ord">
        <pc:chgData name="Antonio Osamu Katagiri Tanaka" userId="2c28225e-d492-4964-8551-1b0a3c65dda0" providerId="ADAL" clId="{CDFD7FEA-D9A2-484B-A8F0-68196414CA17}" dt="2020-05-08T14:34:16.564" v="1912" actId="1076"/>
        <pc:sldMkLst>
          <pc:docMk/>
          <pc:sldMk cId="3241402584" sldId="294"/>
        </pc:sldMkLst>
        <pc:spChg chg="mod">
          <ac:chgData name="Antonio Osamu Katagiri Tanaka" userId="2c28225e-d492-4964-8551-1b0a3c65dda0" providerId="ADAL" clId="{CDFD7FEA-D9A2-484B-A8F0-68196414CA17}" dt="2020-05-08T14:34:16.564" v="1912" actId="1076"/>
          <ac:spMkLst>
            <pc:docMk/>
            <pc:sldMk cId="3241402584" sldId="294"/>
            <ac:spMk id="15" creationId="{88F9204B-D42E-4229-9CED-BBD170C3732A}"/>
          </ac:spMkLst>
        </pc:spChg>
        <pc:picChg chg="mod">
          <ac:chgData name="Antonio Osamu Katagiri Tanaka" userId="2c28225e-d492-4964-8551-1b0a3c65dda0" providerId="ADAL" clId="{CDFD7FEA-D9A2-484B-A8F0-68196414CA17}" dt="2020-05-08T12:10:26.539" v="411" actId="1076"/>
          <ac:picMkLst>
            <pc:docMk/>
            <pc:sldMk cId="3241402584" sldId="294"/>
            <ac:picMk id="12" creationId="{1C3C964B-A63D-4486-B2E9-80AC82656FCE}"/>
          </ac:picMkLst>
        </pc:picChg>
        <pc:picChg chg="add">
          <ac:chgData name="Antonio Osamu Katagiri Tanaka" userId="2c28225e-d492-4964-8551-1b0a3c65dda0" providerId="ADAL" clId="{CDFD7FEA-D9A2-484B-A8F0-68196414CA17}" dt="2020-05-08T14:29:58.816" v="1871"/>
          <ac:picMkLst>
            <pc:docMk/>
            <pc:sldMk cId="3241402584" sldId="294"/>
            <ac:picMk id="16" creationId="{DAD7FFF1-529B-4BDD-B0D7-7BFA85F6B573}"/>
          </ac:picMkLst>
        </pc:picChg>
      </pc:sldChg>
      <pc:sldChg chg="add del">
        <pc:chgData name="Antonio Osamu Katagiri Tanaka" userId="2c28225e-d492-4964-8551-1b0a3c65dda0" providerId="ADAL" clId="{CDFD7FEA-D9A2-484B-A8F0-68196414CA17}" dt="2020-05-08T14:04:49.396" v="1522" actId="47"/>
        <pc:sldMkLst>
          <pc:docMk/>
          <pc:sldMk cId="653167617" sldId="295"/>
        </pc:sldMkLst>
      </pc:sldChg>
      <pc:sldChg chg="addSp add modTransition">
        <pc:chgData name="Antonio Osamu Katagiri Tanaka" userId="2c28225e-d492-4964-8551-1b0a3c65dda0" providerId="ADAL" clId="{CDFD7FEA-D9A2-484B-A8F0-68196414CA17}" dt="2020-05-08T14:32:55.061" v="1905"/>
        <pc:sldMkLst>
          <pc:docMk/>
          <pc:sldMk cId="1711378756" sldId="296"/>
        </pc:sldMkLst>
        <pc:picChg chg="add">
          <ac:chgData name="Antonio Osamu Katagiri Tanaka" userId="2c28225e-d492-4964-8551-1b0a3c65dda0" providerId="ADAL" clId="{CDFD7FEA-D9A2-484B-A8F0-68196414CA17}" dt="2020-05-08T14:32:07.378" v="1899"/>
          <ac:picMkLst>
            <pc:docMk/>
            <pc:sldMk cId="1711378756" sldId="296"/>
            <ac:picMk id="5" creationId="{647FC2C5-7F54-4BD4-A2D2-42002D12CB86}"/>
          </ac:picMkLst>
        </pc:picChg>
      </pc:sldChg>
      <pc:sldChg chg="addSp add ord modTransition">
        <pc:chgData name="Antonio Osamu Katagiri Tanaka" userId="2c28225e-d492-4964-8551-1b0a3c65dda0" providerId="ADAL" clId="{CDFD7FEA-D9A2-484B-A8F0-68196414CA17}" dt="2020-05-08T14:41:15.684" v="1992"/>
        <pc:sldMkLst>
          <pc:docMk/>
          <pc:sldMk cId="2832688915" sldId="297"/>
        </pc:sldMkLst>
        <pc:picChg chg="add">
          <ac:chgData name="Antonio Osamu Katagiri Tanaka" userId="2c28225e-d492-4964-8551-1b0a3c65dda0" providerId="ADAL" clId="{CDFD7FEA-D9A2-484B-A8F0-68196414CA17}" dt="2020-05-08T14:31:23.463" v="1889"/>
          <ac:picMkLst>
            <pc:docMk/>
            <pc:sldMk cId="2832688915" sldId="297"/>
            <ac:picMk id="18" creationId="{25865FA5-3763-43FD-8258-C82BDF5B43A7}"/>
          </ac:picMkLst>
        </pc:picChg>
      </pc:sldChg>
      <pc:sldChg chg="addSp add modTransition">
        <pc:chgData name="Antonio Osamu Katagiri Tanaka" userId="2c28225e-d492-4964-8551-1b0a3c65dda0" providerId="ADAL" clId="{CDFD7FEA-D9A2-484B-A8F0-68196414CA17}" dt="2020-05-08T14:32:55.061" v="1905"/>
        <pc:sldMkLst>
          <pc:docMk/>
          <pc:sldMk cId="2620973460" sldId="298"/>
        </pc:sldMkLst>
        <pc:picChg chg="add">
          <ac:chgData name="Antonio Osamu Katagiri Tanaka" userId="2c28225e-d492-4964-8551-1b0a3c65dda0" providerId="ADAL" clId="{CDFD7FEA-D9A2-484B-A8F0-68196414CA17}" dt="2020-05-08T14:32:20.885" v="1902"/>
          <ac:picMkLst>
            <pc:docMk/>
            <pc:sldMk cId="2620973460" sldId="298"/>
            <ac:picMk id="5" creationId="{A4CA514D-3200-48D3-8EA3-7F474CF40CCE}"/>
          </ac:picMkLst>
        </pc:picChg>
      </pc:sldChg>
      <pc:sldChg chg="addSp add modTransition">
        <pc:chgData name="Antonio Osamu Katagiri Tanaka" userId="2c28225e-d492-4964-8551-1b0a3c65dda0" providerId="ADAL" clId="{CDFD7FEA-D9A2-484B-A8F0-68196414CA17}" dt="2020-05-08T14:32:55.061" v="1905"/>
        <pc:sldMkLst>
          <pc:docMk/>
          <pc:sldMk cId="1225568148" sldId="300"/>
        </pc:sldMkLst>
        <pc:picChg chg="add">
          <ac:chgData name="Antonio Osamu Katagiri Tanaka" userId="2c28225e-d492-4964-8551-1b0a3c65dda0" providerId="ADAL" clId="{CDFD7FEA-D9A2-484B-A8F0-68196414CA17}" dt="2020-05-08T14:31:37.730" v="1892"/>
          <ac:picMkLst>
            <pc:docMk/>
            <pc:sldMk cId="1225568148" sldId="300"/>
            <ac:picMk id="7" creationId="{F3C7FA01-2269-4710-A8DE-3E370FFF7BA4}"/>
          </ac:picMkLst>
        </pc:picChg>
      </pc:sldChg>
      <pc:sldChg chg="addSp add modTransition">
        <pc:chgData name="Antonio Osamu Katagiri Tanaka" userId="2c28225e-d492-4964-8551-1b0a3c65dda0" providerId="ADAL" clId="{CDFD7FEA-D9A2-484B-A8F0-68196414CA17}" dt="2020-05-08T14:32:55.061" v="1905"/>
        <pc:sldMkLst>
          <pc:docMk/>
          <pc:sldMk cId="3059916426" sldId="301"/>
        </pc:sldMkLst>
        <pc:picChg chg="add">
          <ac:chgData name="Antonio Osamu Katagiri Tanaka" userId="2c28225e-d492-4964-8551-1b0a3c65dda0" providerId="ADAL" clId="{CDFD7FEA-D9A2-484B-A8F0-68196414CA17}" dt="2020-05-08T14:31:49.073" v="1896"/>
          <ac:picMkLst>
            <pc:docMk/>
            <pc:sldMk cId="3059916426" sldId="301"/>
            <ac:picMk id="14" creationId="{43C92842-A215-4B6C-890F-BCB38ACAC1F7}"/>
          </ac:picMkLst>
        </pc:picChg>
      </pc:sldChg>
      <pc:sldChg chg="addSp add ord">
        <pc:chgData name="Antonio Osamu Katagiri Tanaka" userId="2c28225e-d492-4964-8551-1b0a3c65dda0" providerId="ADAL" clId="{CDFD7FEA-D9A2-484B-A8F0-68196414CA17}" dt="2020-05-08T14:30:05.769" v="1873"/>
        <pc:sldMkLst>
          <pc:docMk/>
          <pc:sldMk cId="634909366" sldId="302"/>
        </pc:sldMkLst>
        <pc:picChg chg="add">
          <ac:chgData name="Antonio Osamu Katagiri Tanaka" userId="2c28225e-d492-4964-8551-1b0a3c65dda0" providerId="ADAL" clId="{CDFD7FEA-D9A2-484B-A8F0-68196414CA17}" dt="2020-05-08T14:30:05.769" v="1873"/>
          <ac:picMkLst>
            <pc:docMk/>
            <pc:sldMk cId="634909366" sldId="302"/>
            <ac:picMk id="11" creationId="{A1946D49-B62D-4DDD-8EBF-47ACD8D8EE3A}"/>
          </ac:picMkLst>
        </pc:picChg>
      </pc:sldChg>
      <pc:sldChg chg="addSp modSp add mod ord">
        <pc:chgData name="Antonio Osamu Katagiri Tanaka" userId="2c28225e-d492-4964-8551-1b0a3c65dda0" providerId="ADAL" clId="{CDFD7FEA-D9A2-484B-A8F0-68196414CA17}" dt="2020-05-08T14:30:54.305" v="1883"/>
        <pc:sldMkLst>
          <pc:docMk/>
          <pc:sldMk cId="3939535500" sldId="304"/>
        </pc:sldMkLst>
        <pc:spChg chg="mod">
          <ac:chgData name="Antonio Osamu Katagiri Tanaka" userId="2c28225e-d492-4964-8551-1b0a3c65dda0" providerId="ADAL" clId="{CDFD7FEA-D9A2-484B-A8F0-68196414CA17}" dt="2020-05-08T14:02:22.029" v="1509" actId="207"/>
          <ac:spMkLst>
            <pc:docMk/>
            <pc:sldMk cId="3939535500" sldId="304"/>
            <ac:spMk id="14" creationId="{B1FDEF3E-1872-41D3-A841-FBE14801F476}"/>
          </ac:spMkLst>
        </pc:spChg>
        <pc:picChg chg="add">
          <ac:chgData name="Antonio Osamu Katagiri Tanaka" userId="2c28225e-d492-4964-8551-1b0a3c65dda0" providerId="ADAL" clId="{CDFD7FEA-D9A2-484B-A8F0-68196414CA17}" dt="2020-05-08T14:30:54.305" v="1883"/>
          <ac:picMkLst>
            <pc:docMk/>
            <pc:sldMk cId="3939535500" sldId="304"/>
            <ac:picMk id="12" creationId="{92563C30-112F-4114-8420-22C38C137348}"/>
          </ac:picMkLst>
        </pc:picChg>
      </pc:sldChg>
      <pc:sldChg chg="addSp delSp modSp add del mod ord">
        <pc:chgData name="Antonio Osamu Katagiri Tanaka" userId="2c28225e-d492-4964-8551-1b0a3c65dda0" providerId="ADAL" clId="{CDFD7FEA-D9A2-484B-A8F0-68196414CA17}" dt="2020-05-08T14:29:35.377" v="1867"/>
        <pc:sldMkLst>
          <pc:docMk/>
          <pc:sldMk cId="3835031099" sldId="305"/>
        </pc:sldMkLst>
        <pc:spChg chg="mod">
          <ac:chgData name="Antonio Osamu Katagiri Tanaka" userId="2c28225e-d492-4964-8551-1b0a3c65dda0" providerId="ADAL" clId="{CDFD7FEA-D9A2-484B-A8F0-68196414CA17}" dt="2020-05-08T11:31:29.197" v="92" actId="14100"/>
          <ac:spMkLst>
            <pc:docMk/>
            <pc:sldMk cId="3835031099" sldId="305"/>
            <ac:spMk id="2" creationId="{93422223-1E12-48CD-8314-B9186BD9D37F}"/>
          </ac:spMkLst>
        </pc:spChg>
        <pc:spChg chg="mod">
          <ac:chgData name="Antonio Osamu Katagiri Tanaka" userId="2c28225e-d492-4964-8551-1b0a3c65dda0" providerId="ADAL" clId="{CDFD7FEA-D9A2-484B-A8F0-68196414CA17}" dt="2020-05-08T12:09:09.082" v="395" actId="20577"/>
          <ac:spMkLst>
            <pc:docMk/>
            <pc:sldMk cId="3835031099" sldId="305"/>
            <ac:spMk id="6" creationId="{438892A2-F58C-479B-93B3-BDD2A80D348B}"/>
          </ac:spMkLst>
        </pc:spChg>
        <pc:spChg chg="del mod">
          <ac:chgData name="Antonio Osamu Katagiri Tanaka" userId="2c28225e-d492-4964-8551-1b0a3c65dda0" providerId="ADAL" clId="{CDFD7FEA-D9A2-484B-A8F0-68196414CA17}" dt="2020-05-08T12:11:46.615" v="424" actId="478"/>
          <ac:spMkLst>
            <pc:docMk/>
            <pc:sldMk cId="3835031099" sldId="305"/>
            <ac:spMk id="7" creationId="{584182EE-3531-458D-9877-6CBCAAADAF00}"/>
          </ac:spMkLst>
        </pc:spChg>
        <pc:spChg chg="del mod topLvl">
          <ac:chgData name="Antonio Osamu Katagiri Tanaka" userId="2c28225e-d492-4964-8551-1b0a3c65dda0" providerId="ADAL" clId="{CDFD7FEA-D9A2-484B-A8F0-68196414CA17}" dt="2020-05-08T12:08:13.810" v="353" actId="478"/>
          <ac:spMkLst>
            <pc:docMk/>
            <pc:sldMk cId="3835031099" sldId="305"/>
            <ac:spMk id="10" creationId="{2F401F0F-BB3E-4AB6-B0DE-14A89B6C4923}"/>
          </ac:spMkLst>
        </pc:spChg>
        <pc:spChg chg="del mod topLvl">
          <ac:chgData name="Antonio Osamu Katagiri Tanaka" userId="2c28225e-d492-4964-8551-1b0a3c65dda0" providerId="ADAL" clId="{CDFD7FEA-D9A2-484B-A8F0-68196414CA17}" dt="2020-05-08T12:08:15.729" v="355" actId="478"/>
          <ac:spMkLst>
            <pc:docMk/>
            <pc:sldMk cId="3835031099" sldId="305"/>
            <ac:spMk id="11" creationId="{7C0AAF94-96E3-4431-9CEF-6318E4C2DC8D}"/>
          </ac:spMkLst>
        </pc:spChg>
        <pc:spChg chg="del mod topLvl">
          <ac:chgData name="Antonio Osamu Katagiri Tanaka" userId="2c28225e-d492-4964-8551-1b0a3c65dda0" providerId="ADAL" clId="{CDFD7FEA-D9A2-484B-A8F0-68196414CA17}" dt="2020-05-08T12:08:14.886" v="354" actId="478"/>
          <ac:spMkLst>
            <pc:docMk/>
            <pc:sldMk cId="3835031099" sldId="305"/>
            <ac:spMk id="12" creationId="{0C01A959-D406-474D-B887-81000C76F724}"/>
          </ac:spMkLst>
        </pc:spChg>
        <pc:spChg chg="del mod topLvl">
          <ac:chgData name="Antonio Osamu Katagiri Tanaka" userId="2c28225e-d492-4964-8551-1b0a3c65dda0" providerId="ADAL" clId="{CDFD7FEA-D9A2-484B-A8F0-68196414CA17}" dt="2020-05-08T12:08:17.051" v="356" actId="478"/>
          <ac:spMkLst>
            <pc:docMk/>
            <pc:sldMk cId="3835031099" sldId="305"/>
            <ac:spMk id="13" creationId="{F91D2934-9D1A-4086-B75F-AB7B912A86FB}"/>
          </ac:spMkLst>
        </pc:spChg>
        <pc:spChg chg="mod">
          <ac:chgData name="Antonio Osamu Katagiri Tanaka" userId="2c28225e-d492-4964-8551-1b0a3c65dda0" providerId="ADAL" clId="{CDFD7FEA-D9A2-484B-A8F0-68196414CA17}" dt="2020-05-08T12:34:53.688" v="656" actId="207"/>
          <ac:spMkLst>
            <pc:docMk/>
            <pc:sldMk cId="3835031099" sldId="305"/>
            <ac:spMk id="14" creationId="{B1FDEF3E-1872-41D3-A841-FBE14801F476}"/>
          </ac:spMkLst>
        </pc:spChg>
        <pc:spChg chg="del mod topLvl">
          <ac:chgData name="Antonio Osamu Katagiri Tanaka" userId="2c28225e-d492-4964-8551-1b0a3c65dda0" providerId="ADAL" clId="{CDFD7FEA-D9A2-484B-A8F0-68196414CA17}" dt="2020-05-08T12:07:45.772" v="348" actId="478"/>
          <ac:spMkLst>
            <pc:docMk/>
            <pc:sldMk cId="3835031099" sldId="305"/>
            <ac:spMk id="15" creationId="{41173CBB-9243-4362-BEF8-074F43DC2BCA}"/>
          </ac:spMkLst>
        </pc:spChg>
        <pc:spChg chg="add del mod">
          <ac:chgData name="Antonio Osamu Katagiri Tanaka" userId="2c28225e-d492-4964-8551-1b0a3c65dda0" providerId="ADAL" clId="{CDFD7FEA-D9A2-484B-A8F0-68196414CA17}" dt="2020-05-08T12:32:05.573" v="604" actId="478"/>
          <ac:spMkLst>
            <pc:docMk/>
            <pc:sldMk cId="3835031099" sldId="305"/>
            <ac:spMk id="25" creationId="{289D885F-770B-44CD-8264-A32CCA01854B}"/>
          </ac:spMkLst>
        </pc:spChg>
        <pc:spChg chg="add del mod">
          <ac:chgData name="Antonio Osamu Katagiri Tanaka" userId="2c28225e-d492-4964-8551-1b0a3c65dda0" providerId="ADAL" clId="{CDFD7FEA-D9A2-484B-A8F0-68196414CA17}" dt="2020-05-08T12:32:05.573" v="604" actId="478"/>
          <ac:spMkLst>
            <pc:docMk/>
            <pc:sldMk cId="3835031099" sldId="305"/>
            <ac:spMk id="27" creationId="{392C1111-10DD-4563-BE04-8C78BCA4B04D}"/>
          </ac:spMkLst>
        </pc:spChg>
        <pc:spChg chg="add del mod">
          <ac:chgData name="Antonio Osamu Katagiri Tanaka" userId="2c28225e-d492-4964-8551-1b0a3c65dda0" providerId="ADAL" clId="{CDFD7FEA-D9A2-484B-A8F0-68196414CA17}" dt="2020-05-08T12:32:05.573" v="604" actId="478"/>
          <ac:spMkLst>
            <pc:docMk/>
            <pc:sldMk cId="3835031099" sldId="305"/>
            <ac:spMk id="28" creationId="{3EAA83D0-8FE5-4A29-8D1A-955FEA358FD6}"/>
          </ac:spMkLst>
        </pc:spChg>
        <pc:spChg chg="add del mod">
          <ac:chgData name="Antonio Osamu Katagiri Tanaka" userId="2c28225e-d492-4964-8551-1b0a3c65dda0" providerId="ADAL" clId="{CDFD7FEA-D9A2-484B-A8F0-68196414CA17}" dt="2020-05-08T12:32:05.573" v="604" actId="478"/>
          <ac:spMkLst>
            <pc:docMk/>
            <pc:sldMk cId="3835031099" sldId="305"/>
            <ac:spMk id="29" creationId="{9801429D-8D20-4217-BCF8-DD9BF0B96D92}"/>
          </ac:spMkLst>
        </pc:spChg>
        <pc:spChg chg="add del mod">
          <ac:chgData name="Antonio Osamu Katagiri Tanaka" userId="2c28225e-d492-4964-8551-1b0a3c65dda0" providerId="ADAL" clId="{CDFD7FEA-D9A2-484B-A8F0-68196414CA17}" dt="2020-05-08T12:32:05.573" v="604" actId="478"/>
          <ac:spMkLst>
            <pc:docMk/>
            <pc:sldMk cId="3835031099" sldId="305"/>
            <ac:spMk id="30" creationId="{7BE1065B-F994-4769-AF53-DB40C98C283E}"/>
          </ac:spMkLst>
        </pc:spChg>
        <pc:spChg chg="add del mod">
          <ac:chgData name="Antonio Osamu Katagiri Tanaka" userId="2c28225e-d492-4964-8551-1b0a3c65dda0" providerId="ADAL" clId="{CDFD7FEA-D9A2-484B-A8F0-68196414CA17}" dt="2020-05-08T12:32:05.573" v="604" actId="478"/>
          <ac:spMkLst>
            <pc:docMk/>
            <pc:sldMk cId="3835031099" sldId="305"/>
            <ac:spMk id="31" creationId="{31B8FF31-55A5-4140-BD71-85BC2B905C28}"/>
          </ac:spMkLst>
        </pc:spChg>
        <pc:grpChg chg="add del mod">
          <ac:chgData name="Antonio Osamu Katagiri Tanaka" userId="2c28225e-d492-4964-8551-1b0a3c65dda0" providerId="ADAL" clId="{CDFD7FEA-D9A2-484B-A8F0-68196414CA17}" dt="2020-05-08T12:07:41.851" v="347" actId="165"/>
          <ac:grpSpMkLst>
            <pc:docMk/>
            <pc:sldMk cId="3835031099" sldId="305"/>
            <ac:grpSpMk id="8" creationId="{E430C499-D9B0-4F5A-AE2D-F314C173E611}"/>
          </ac:grpSpMkLst>
        </pc:grpChg>
        <pc:grpChg chg="mod topLvl">
          <ac:chgData name="Antonio Osamu Katagiri Tanaka" userId="2c28225e-d492-4964-8551-1b0a3c65dda0" providerId="ADAL" clId="{CDFD7FEA-D9A2-484B-A8F0-68196414CA17}" dt="2020-05-08T12:33:48.185" v="639" actId="1036"/>
          <ac:grpSpMkLst>
            <pc:docMk/>
            <pc:sldMk cId="3835031099" sldId="305"/>
            <ac:grpSpMk id="9" creationId="{07B535AC-A498-4806-B839-E23F090CDD8E}"/>
          </ac:grpSpMkLst>
        </pc:grpChg>
        <pc:picChg chg="add mod">
          <ac:chgData name="Antonio Osamu Katagiri Tanaka" userId="2c28225e-d492-4964-8551-1b0a3c65dda0" providerId="ADAL" clId="{CDFD7FEA-D9A2-484B-A8F0-68196414CA17}" dt="2020-05-08T12:33:44.386" v="635" actId="1076"/>
          <ac:picMkLst>
            <pc:docMk/>
            <pc:sldMk cId="3835031099" sldId="305"/>
            <ac:picMk id="4" creationId="{BC1E0842-BBDA-4F74-8386-0BC4D6F74264}"/>
          </ac:picMkLst>
        </pc:picChg>
        <pc:picChg chg="add del mod">
          <ac:chgData name="Antonio Osamu Katagiri Tanaka" userId="2c28225e-d492-4964-8551-1b0a3c65dda0" providerId="ADAL" clId="{CDFD7FEA-D9A2-484B-A8F0-68196414CA17}" dt="2020-05-08T12:32:05.573" v="604" actId="478"/>
          <ac:picMkLst>
            <pc:docMk/>
            <pc:sldMk cId="3835031099" sldId="305"/>
            <ac:picMk id="5" creationId="{DA7977E5-62A4-40CA-B611-4B4189A4171B}"/>
          </ac:picMkLst>
        </pc:picChg>
        <pc:picChg chg="add mod">
          <ac:chgData name="Antonio Osamu Katagiri Tanaka" userId="2c28225e-d492-4964-8551-1b0a3c65dda0" providerId="ADAL" clId="{CDFD7FEA-D9A2-484B-A8F0-68196414CA17}" dt="2020-05-08T12:33:56.309" v="641" actId="14100"/>
          <ac:picMkLst>
            <pc:docMk/>
            <pc:sldMk cId="3835031099" sldId="305"/>
            <ac:picMk id="24" creationId="{715D1976-E54D-41C3-BA6F-468A5A057B1F}"/>
          </ac:picMkLst>
        </pc:picChg>
        <pc:picChg chg="add mod">
          <ac:chgData name="Antonio Osamu Katagiri Tanaka" userId="2c28225e-d492-4964-8551-1b0a3c65dda0" providerId="ADAL" clId="{CDFD7FEA-D9A2-484B-A8F0-68196414CA17}" dt="2020-05-08T12:33:33.613" v="632" actId="1076"/>
          <ac:picMkLst>
            <pc:docMk/>
            <pc:sldMk cId="3835031099" sldId="305"/>
            <ac:picMk id="26" creationId="{DEDBFBE7-7AF3-4BE4-9714-106ABD774A1B}"/>
          </ac:picMkLst>
        </pc:picChg>
        <pc:picChg chg="add mod">
          <ac:chgData name="Antonio Osamu Katagiri Tanaka" userId="2c28225e-d492-4964-8551-1b0a3c65dda0" providerId="ADAL" clId="{CDFD7FEA-D9A2-484B-A8F0-68196414CA17}" dt="2020-05-08T12:38:15.598" v="661" actId="1076"/>
          <ac:picMkLst>
            <pc:docMk/>
            <pc:sldMk cId="3835031099" sldId="305"/>
            <ac:picMk id="32" creationId="{539E40AD-F633-4D33-AF76-56B8A9927E85}"/>
          </ac:picMkLst>
        </pc:picChg>
        <pc:picChg chg="add">
          <ac:chgData name="Antonio Osamu Katagiri Tanaka" userId="2c28225e-d492-4964-8551-1b0a3c65dda0" providerId="ADAL" clId="{CDFD7FEA-D9A2-484B-A8F0-68196414CA17}" dt="2020-05-08T14:29:35.377" v="1867"/>
          <ac:picMkLst>
            <pc:docMk/>
            <pc:sldMk cId="3835031099" sldId="305"/>
            <ac:picMk id="37" creationId="{7BD8987A-11B7-4B56-B8B7-4C5FEB2F4264}"/>
          </ac:picMkLst>
        </pc:picChg>
        <pc:picChg chg="del">
          <ac:chgData name="Antonio Osamu Katagiri Tanaka" userId="2c28225e-d492-4964-8551-1b0a3c65dda0" providerId="ADAL" clId="{CDFD7FEA-D9A2-484B-A8F0-68196414CA17}" dt="2020-05-08T12:06:17.983" v="341" actId="478"/>
          <ac:picMkLst>
            <pc:docMk/>
            <pc:sldMk cId="3835031099" sldId="305"/>
            <ac:picMk id="3076" creationId="{FECC27C6-CFB6-4179-9E14-DE6A7473E86D}"/>
          </ac:picMkLst>
        </pc:picChg>
        <pc:cxnChg chg="add mod">
          <ac:chgData name="Antonio Osamu Katagiri Tanaka" userId="2c28225e-d492-4964-8551-1b0a3c65dda0" providerId="ADAL" clId="{CDFD7FEA-D9A2-484B-A8F0-68196414CA17}" dt="2020-05-08T12:38:40.177" v="664" actId="14100"/>
          <ac:cxnSpMkLst>
            <pc:docMk/>
            <pc:sldMk cId="3835031099" sldId="305"/>
            <ac:cxnSpMk id="34" creationId="{19ED8083-4A03-4CA1-8CE7-BD6537636B3B}"/>
          </ac:cxnSpMkLst>
        </pc:cxnChg>
      </pc:sldChg>
      <pc:sldChg chg="addSp add modTransition">
        <pc:chgData name="Antonio Osamu Katagiri Tanaka" userId="2c28225e-d492-4964-8551-1b0a3c65dda0" providerId="ADAL" clId="{CDFD7FEA-D9A2-484B-A8F0-68196414CA17}" dt="2020-05-08T14:32:55.061" v="1905"/>
        <pc:sldMkLst>
          <pc:docMk/>
          <pc:sldMk cId="3066905144" sldId="306"/>
        </pc:sldMkLst>
        <pc:picChg chg="add">
          <ac:chgData name="Antonio Osamu Katagiri Tanaka" userId="2c28225e-d492-4964-8551-1b0a3c65dda0" providerId="ADAL" clId="{CDFD7FEA-D9A2-484B-A8F0-68196414CA17}" dt="2020-05-08T14:31:32.147" v="1891"/>
          <ac:picMkLst>
            <pc:docMk/>
            <pc:sldMk cId="3066905144" sldId="306"/>
            <ac:picMk id="10" creationId="{6AB30843-CD7E-4A3E-8796-8995D6B668EC}"/>
          </ac:picMkLst>
        </pc:picChg>
      </pc:sldChg>
      <pc:sldChg chg="addSp add ord">
        <pc:chgData name="Antonio Osamu Katagiri Tanaka" userId="2c28225e-d492-4964-8551-1b0a3c65dda0" providerId="ADAL" clId="{CDFD7FEA-D9A2-484B-A8F0-68196414CA17}" dt="2020-05-08T14:29:50.457" v="1870"/>
        <pc:sldMkLst>
          <pc:docMk/>
          <pc:sldMk cId="1782516080" sldId="308"/>
        </pc:sldMkLst>
        <pc:picChg chg="add">
          <ac:chgData name="Antonio Osamu Katagiri Tanaka" userId="2c28225e-d492-4964-8551-1b0a3c65dda0" providerId="ADAL" clId="{CDFD7FEA-D9A2-484B-A8F0-68196414CA17}" dt="2020-05-08T14:29:50.457" v="1870"/>
          <ac:picMkLst>
            <pc:docMk/>
            <pc:sldMk cId="1782516080" sldId="308"/>
            <ac:picMk id="10" creationId="{22B9F630-6A6B-4D75-A63C-8776C9438069}"/>
          </ac:picMkLst>
        </pc:picChg>
      </pc:sldChg>
      <pc:sldChg chg="addSp add modTransition">
        <pc:chgData name="Antonio Osamu Katagiri Tanaka" userId="2c28225e-d492-4964-8551-1b0a3c65dda0" providerId="ADAL" clId="{CDFD7FEA-D9A2-484B-A8F0-68196414CA17}" dt="2020-05-08T14:32:55.061" v="1905"/>
        <pc:sldMkLst>
          <pc:docMk/>
          <pc:sldMk cId="924995380" sldId="309"/>
        </pc:sldMkLst>
        <pc:picChg chg="add">
          <ac:chgData name="Antonio Osamu Katagiri Tanaka" userId="2c28225e-d492-4964-8551-1b0a3c65dda0" providerId="ADAL" clId="{CDFD7FEA-D9A2-484B-A8F0-68196414CA17}" dt="2020-05-08T14:32:15.424" v="1901"/>
          <ac:picMkLst>
            <pc:docMk/>
            <pc:sldMk cId="924995380" sldId="309"/>
            <ac:picMk id="18" creationId="{F89E6CD2-FCDB-427E-B74D-86AC74C4FA6A}"/>
          </ac:picMkLst>
        </pc:picChg>
      </pc:sldChg>
      <pc:sldChg chg="addSp modSp add mod ord">
        <pc:chgData name="Antonio Osamu Katagiri Tanaka" userId="2c28225e-d492-4964-8551-1b0a3c65dda0" providerId="ADAL" clId="{CDFD7FEA-D9A2-484B-A8F0-68196414CA17}" dt="2020-05-08T14:30:12.351" v="1874"/>
        <pc:sldMkLst>
          <pc:docMk/>
          <pc:sldMk cId="946643961" sldId="310"/>
        </pc:sldMkLst>
        <pc:spChg chg="mod">
          <ac:chgData name="Antonio Osamu Katagiri Tanaka" userId="2c28225e-d492-4964-8551-1b0a3c65dda0" providerId="ADAL" clId="{CDFD7FEA-D9A2-484B-A8F0-68196414CA17}" dt="2020-05-08T11:24:07.300" v="61"/>
          <ac:spMkLst>
            <pc:docMk/>
            <pc:sldMk cId="946643961" sldId="310"/>
            <ac:spMk id="16" creationId="{C7F05A36-A279-491B-A703-E9C205DAC23A}"/>
          </ac:spMkLst>
        </pc:spChg>
        <pc:picChg chg="add">
          <ac:chgData name="Antonio Osamu Katagiri Tanaka" userId="2c28225e-d492-4964-8551-1b0a3c65dda0" providerId="ADAL" clId="{CDFD7FEA-D9A2-484B-A8F0-68196414CA17}" dt="2020-05-08T14:30:12.351" v="1874"/>
          <ac:picMkLst>
            <pc:docMk/>
            <pc:sldMk cId="946643961" sldId="310"/>
            <ac:picMk id="9" creationId="{5A0DA53A-C739-4539-B895-4D4550152308}"/>
          </ac:picMkLst>
        </pc:picChg>
        <pc:cxnChg chg="mod">
          <ac:chgData name="Antonio Osamu Katagiri Tanaka" userId="2c28225e-d492-4964-8551-1b0a3c65dda0" providerId="ADAL" clId="{CDFD7FEA-D9A2-484B-A8F0-68196414CA17}" dt="2020-05-08T11:23:53.419" v="45" actId="20577"/>
          <ac:cxnSpMkLst>
            <pc:docMk/>
            <pc:sldMk cId="946643961" sldId="310"/>
            <ac:cxnSpMk id="18" creationId="{9D3E7CA4-8912-4EAA-9E81-A1E798092DB8}"/>
          </ac:cxnSpMkLst>
        </pc:cxnChg>
      </pc:sldChg>
      <pc:sldChg chg="addSp delSp modSp add mod ord">
        <pc:chgData name="Antonio Osamu Katagiri Tanaka" userId="2c28225e-d492-4964-8551-1b0a3c65dda0" providerId="ADAL" clId="{CDFD7FEA-D9A2-484B-A8F0-68196414CA17}" dt="2020-05-20T17:36:14.611" v="2078" actId="692"/>
        <pc:sldMkLst>
          <pc:docMk/>
          <pc:sldMk cId="329559409" sldId="311"/>
        </pc:sldMkLst>
        <pc:spChg chg="mod">
          <ac:chgData name="Antonio Osamu Katagiri Tanaka" userId="2c28225e-d492-4964-8551-1b0a3c65dda0" providerId="ADAL" clId="{CDFD7FEA-D9A2-484B-A8F0-68196414CA17}" dt="2020-05-08T14:16:32.284" v="1626" actId="1076"/>
          <ac:spMkLst>
            <pc:docMk/>
            <pc:sldMk cId="329559409" sldId="311"/>
            <ac:spMk id="2" creationId="{5DB9BFE7-AE55-4CA7-A374-22E243AB29A5}"/>
          </ac:spMkLst>
        </pc:spChg>
        <pc:spChg chg="add mod">
          <ac:chgData name="Antonio Osamu Katagiri Tanaka" userId="2c28225e-d492-4964-8551-1b0a3c65dda0" providerId="ADAL" clId="{CDFD7FEA-D9A2-484B-A8F0-68196414CA17}" dt="2020-05-20T17:36:14.611" v="2078" actId="692"/>
          <ac:spMkLst>
            <pc:docMk/>
            <pc:sldMk cId="329559409" sldId="311"/>
            <ac:spMk id="4" creationId="{481E20A8-5968-4917-ABBE-E675759E2B4B}"/>
          </ac:spMkLst>
        </pc:spChg>
        <pc:spChg chg="add mod">
          <ac:chgData name="Antonio Osamu Katagiri Tanaka" userId="2c28225e-d492-4964-8551-1b0a3c65dda0" providerId="ADAL" clId="{CDFD7FEA-D9A2-484B-A8F0-68196414CA17}" dt="2020-05-08T14:18:13.192" v="1662" actId="20577"/>
          <ac:spMkLst>
            <pc:docMk/>
            <pc:sldMk cId="329559409" sldId="311"/>
            <ac:spMk id="21" creationId="{82B31B1F-22F9-4094-8E55-7C37232269FB}"/>
          </ac:spMkLst>
        </pc:spChg>
        <pc:spChg chg="add mod">
          <ac:chgData name="Antonio Osamu Katagiri Tanaka" userId="2c28225e-d492-4964-8551-1b0a3c65dda0" providerId="ADAL" clId="{CDFD7FEA-D9A2-484B-A8F0-68196414CA17}" dt="2020-05-08T14:22:06.191" v="1799" actId="1037"/>
          <ac:spMkLst>
            <pc:docMk/>
            <pc:sldMk cId="329559409" sldId="311"/>
            <ac:spMk id="22" creationId="{229881CF-E72C-4FA9-98BC-855733BB9507}"/>
          </ac:spMkLst>
        </pc:spChg>
        <pc:spChg chg="mod">
          <ac:chgData name="Antonio Osamu Katagiri Tanaka" userId="2c28225e-d492-4964-8551-1b0a3c65dda0" providerId="ADAL" clId="{CDFD7FEA-D9A2-484B-A8F0-68196414CA17}" dt="2020-05-08T14:17:14.680" v="1634" actId="120"/>
          <ac:spMkLst>
            <pc:docMk/>
            <pc:sldMk cId="329559409" sldId="311"/>
            <ac:spMk id="44" creationId="{04E5B158-12C1-4063-BAF0-B67066B0EA03}"/>
          </ac:spMkLst>
        </pc:spChg>
        <pc:spChg chg="mod">
          <ac:chgData name="Antonio Osamu Katagiri Tanaka" userId="2c28225e-d492-4964-8551-1b0a3c65dda0" providerId="ADAL" clId="{CDFD7FEA-D9A2-484B-A8F0-68196414CA17}" dt="2020-05-08T14:17:14.680" v="1634" actId="120"/>
          <ac:spMkLst>
            <pc:docMk/>
            <pc:sldMk cId="329559409" sldId="311"/>
            <ac:spMk id="45" creationId="{D8A12315-9AC0-403F-BF7C-7EEE38BA27EA}"/>
          </ac:spMkLst>
        </pc:spChg>
        <pc:spChg chg="mod">
          <ac:chgData name="Antonio Osamu Katagiri Tanaka" userId="2c28225e-d492-4964-8551-1b0a3c65dda0" providerId="ADAL" clId="{CDFD7FEA-D9A2-484B-A8F0-68196414CA17}" dt="2020-05-08T14:17:14.680" v="1634" actId="120"/>
          <ac:spMkLst>
            <pc:docMk/>
            <pc:sldMk cId="329559409" sldId="311"/>
            <ac:spMk id="46" creationId="{089FF79F-EE0A-4538-8414-130C2DCC82D1}"/>
          </ac:spMkLst>
        </pc:spChg>
        <pc:spChg chg="mod">
          <ac:chgData name="Antonio Osamu Katagiri Tanaka" userId="2c28225e-d492-4964-8551-1b0a3c65dda0" providerId="ADAL" clId="{CDFD7FEA-D9A2-484B-A8F0-68196414CA17}" dt="2020-05-08T14:17:14.680" v="1634" actId="120"/>
          <ac:spMkLst>
            <pc:docMk/>
            <pc:sldMk cId="329559409" sldId="311"/>
            <ac:spMk id="47" creationId="{8F741C00-18F3-458A-AC97-D5B82A9E6D31}"/>
          </ac:spMkLst>
        </pc:spChg>
        <pc:spChg chg="mod">
          <ac:chgData name="Antonio Osamu Katagiri Tanaka" userId="2c28225e-d492-4964-8551-1b0a3c65dda0" providerId="ADAL" clId="{CDFD7FEA-D9A2-484B-A8F0-68196414CA17}" dt="2020-05-08T14:17:14.680" v="1634" actId="120"/>
          <ac:spMkLst>
            <pc:docMk/>
            <pc:sldMk cId="329559409" sldId="311"/>
            <ac:spMk id="50" creationId="{0BF4511B-D3FB-4899-9D16-8B084841046E}"/>
          </ac:spMkLst>
        </pc:spChg>
        <pc:spChg chg="mod">
          <ac:chgData name="Antonio Osamu Katagiri Tanaka" userId="2c28225e-d492-4964-8551-1b0a3c65dda0" providerId="ADAL" clId="{CDFD7FEA-D9A2-484B-A8F0-68196414CA17}" dt="2020-05-08T14:17:14.680" v="1634" actId="120"/>
          <ac:spMkLst>
            <pc:docMk/>
            <pc:sldMk cId="329559409" sldId="311"/>
            <ac:spMk id="55" creationId="{706B3048-BBBB-480B-8FA9-C983947B0D1E}"/>
          </ac:spMkLst>
        </pc:spChg>
        <pc:picChg chg="add mod">
          <ac:chgData name="Antonio Osamu Katagiri Tanaka" userId="2c28225e-d492-4964-8551-1b0a3c65dda0" providerId="ADAL" clId="{CDFD7FEA-D9A2-484B-A8F0-68196414CA17}" dt="2020-05-20T17:35:12.468" v="2064" actId="1076"/>
          <ac:picMkLst>
            <pc:docMk/>
            <pc:sldMk cId="329559409" sldId="311"/>
            <ac:picMk id="3" creationId="{7247761E-D704-4733-8C67-F2DE2BD11344}"/>
          </ac:picMkLst>
        </pc:picChg>
        <pc:picChg chg="del mod ord">
          <ac:chgData name="Antonio Osamu Katagiri Tanaka" userId="2c28225e-d492-4964-8551-1b0a3c65dda0" providerId="ADAL" clId="{CDFD7FEA-D9A2-484B-A8F0-68196414CA17}" dt="2020-05-08T14:19:11.287" v="1670" actId="478"/>
          <ac:picMkLst>
            <pc:docMk/>
            <pc:sldMk cId="329559409" sldId="311"/>
            <ac:picMk id="5" creationId="{FBA33650-B48B-48D9-8500-5E586641ACC4}"/>
          </ac:picMkLst>
        </pc:picChg>
        <pc:picChg chg="del mod ord">
          <ac:chgData name="Antonio Osamu Katagiri Tanaka" userId="2c28225e-d492-4964-8551-1b0a3c65dda0" providerId="ADAL" clId="{CDFD7FEA-D9A2-484B-A8F0-68196414CA17}" dt="2020-05-08T14:19:11.287" v="1670" actId="478"/>
          <ac:picMkLst>
            <pc:docMk/>
            <pc:sldMk cId="329559409" sldId="311"/>
            <ac:picMk id="8" creationId="{74EF0EA1-9444-4684-81D1-198E050F34DC}"/>
          </ac:picMkLst>
        </pc:picChg>
        <pc:picChg chg="del mod ord">
          <ac:chgData name="Antonio Osamu Katagiri Tanaka" userId="2c28225e-d492-4964-8551-1b0a3c65dda0" providerId="ADAL" clId="{CDFD7FEA-D9A2-484B-A8F0-68196414CA17}" dt="2020-05-08T14:19:11.287" v="1670" actId="478"/>
          <ac:picMkLst>
            <pc:docMk/>
            <pc:sldMk cId="329559409" sldId="311"/>
            <ac:picMk id="10" creationId="{E2A20ADE-ED90-4276-874B-2147E761DC89}"/>
          </ac:picMkLst>
        </pc:picChg>
        <pc:picChg chg="del mod ord">
          <ac:chgData name="Antonio Osamu Katagiri Tanaka" userId="2c28225e-d492-4964-8551-1b0a3c65dda0" providerId="ADAL" clId="{CDFD7FEA-D9A2-484B-A8F0-68196414CA17}" dt="2020-05-08T14:19:11.287" v="1670" actId="478"/>
          <ac:picMkLst>
            <pc:docMk/>
            <pc:sldMk cId="329559409" sldId="311"/>
            <ac:picMk id="12" creationId="{142C86EF-F5EB-4437-ACAB-5A3CD3E0BD90}"/>
          </ac:picMkLst>
        </pc:picChg>
        <pc:picChg chg="del mod ord">
          <ac:chgData name="Antonio Osamu Katagiri Tanaka" userId="2c28225e-d492-4964-8551-1b0a3c65dda0" providerId="ADAL" clId="{CDFD7FEA-D9A2-484B-A8F0-68196414CA17}" dt="2020-05-08T14:19:11.287" v="1670" actId="478"/>
          <ac:picMkLst>
            <pc:docMk/>
            <pc:sldMk cId="329559409" sldId="311"/>
            <ac:picMk id="15" creationId="{1C0570E2-018B-4889-9DD5-44132FB186EE}"/>
          </ac:picMkLst>
        </pc:picChg>
        <pc:picChg chg="add">
          <ac:chgData name="Antonio Osamu Katagiri Tanaka" userId="2c28225e-d492-4964-8551-1b0a3c65dda0" providerId="ADAL" clId="{CDFD7FEA-D9A2-484B-A8F0-68196414CA17}" dt="2020-05-08T14:30:27.843" v="1878"/>
          <ac:picMkLst>
            <pc:docMk/>
            <pc:sldMk cId="329559409" sldId="311"/>
            <ac:picMk id="24" creationId="{26D00994-7071-454C-A6E6-E6A78CC493BD}"/>
          </ac:picMkLst>
        </pc:picChg>
        <pc:picChg chg="mod">
          <ac:chgData name="Antonio Osamu Katagiri Tanaka" userId="2c28225e-d492-4964-8551-1b0a3c65dda0" providerId="ADAL" clId="{CDFD7FEA-D9A2-484B-A8F0-68196414CA17}" dt="2020-05-08T14:16:09.897" v="1623" actId="1076"/>
          <ac:picMkLst>
            <pc:docMk/>
            <pc:sldMk cId="329559409" sldId="311"/>
            <ac:picMk id="38" creationId="{CB9EB405-2E3E-42C3-A6DC-F4371CA4767E}"/>
          </ac:picMkLst>
        </pc:picChg>
        <pc:picChg chg="mod">
          <ac:chgData name="Antonio Osamu Katagiri Tanaka" userId="2c28225e-d492-4964-8551-1b0a3c65dda0" providerId="ADAL" clId="{CDFD7FEA-D9A2-484B-A8F0-68196414CA17}" dt="2020-05-08T14:16:59.867" v="1630" actId="1076"/>
          <ac:picMkLst>
            <pc:docMk/>
            <pc:sldMk cId="329559409" sldId="311"/>
            <ac:picMk id="39" creationId="{9B67BDF8-6497-4CFA-985A-A4A98C8526C4}"/>
          </ac:picMkLst>
        </pc:picChg>
        <pc:picChg chg="mod">
          <ac:chgData name="Antonio Osamu Katagiri Tanaka" userId="2c28225e-d492-4964-8551-1b0a3c65dda0" providerId="ADAL" clId="{CDFD7FEA-D9A2-484B-A8F0-68196414CA17}" dt="2020-05-08T14:16:49.236" v="1628" actId="1076"/>
          <ac:picMkLst>
            <pc:docMk/>
            <pc:sldMk cId="329559409" sldId="311"/>
            <ac:picMk id="40" creationId="{F2C977AA-5FA7-4357-91C1-D7CFB790F658}"/>
          </ac:picMkLst>
        </pc:picChg>
        <pc:picChg chg="mod">
          <ac:chgData name="Antonio Osamu Katagiri Tanaka" userId="2c28225e-d492-4964-8551-1b0a3c65dda0" providerId="ADAL" clId="{CDFD7FEA-D9A2-484B-A8F0-68196414CA17}" dt="2020-05-08T14:16:26.872" v="1624" actId="1076"/>
          <ac:picMkLst>
            <pc:docMk/>
            <pc:sldMk cId="329559409" sldId="311"/>
            <ac:picMk id="43" creationId="{D2F1355A-65EE-4CC5-A7C5-149B191FB7EA}"/>
          </ac:picMkLst>
        </pc:picChg>
        <pc:picChg chg="mod">
          <ac:chgData name="Antonio Osamu Katagiri Tanaka" userId="2c28225e-d492-4964-8551-1b0a3c65dda0" providerId="ADAL" clId="{CDFD7FEA-D9A2-484B-A8F0-68196414CA17}" dt="2020-05-08T14:16:55.594" v="1629" actId="1076"/>
          <ac:picMkLst>
            <pc:docMk/>
            <pc:sldMk cId="329559409" sldId="311"/>
            <ac:picMk id="51" creationId="{8ACAAD74-F8AF-404F-9216-067F4FEB63F5}"/>
          </ac:picMkLst>
        </pc:picChg>
        <pc:picChg chg="del mod ord">
          <ac:chgData name="Antonio Osamu Katagiri Tanaka" userId="2c28225e-d492-4964-8551-1b0a3c65dda0" providerId="ADAL" clId="{CDFD7FEA-D9A2-484B-A8F0-68196414CA17}" dt="2020-05-08T14:19:11.287" v="1670" actId="478"/>
          <ac:picMkLst>
            <pc:docMk/>
            <pc:sldMk cId="329559409" sldId="311"/>
            <ac:picMk id="53" creationId="{E606F77A-E223-4207-99E1-F26CF49CE965}"/>
          </ac:picMkLst>
        </pc:picChg>
        <pc:picChg chg="mod">
          <ac:chgData name="Antonio Osamu Katagiri Tanaka" userId="2c28225e-d492-4964-8551-1b0a3c65dda0" providerId="ADAL" clId="{CDFD7FEA-D9A2-484B-A8F0-68196414CA17}" dt="2020-05-08T14:16:40.575" v="1627" actId="1076"/>
          <ac:picMkLst>
            <pc:docMk/>
            <pc:sldMk cId="329559409" sldId="311"/>
            <ac:picMk id="54" creationId="{DE0C2057-B0C1-406C-9F3B-8C117D5B0C55}"/>
          </ac:picMkLst>
        </pc:picChg>
      </pc:sldChg>
      <pc:sldChg chg="addSp add ord">
        <pc:chgData name="Antonio Osamu Katagiri Tanaka" userId="2c28225e-d492-4964-8551-1b0a3c65dda0" providerId="ADAL" clId="{CDFD7FEA-D9A2-484B-A8F0-68196414CA17}" dt="2020-05-08T14:29:29.391" v="1865"/>
        <pc:sldMkLst>
          <pc:docMk/>
          <pc:sldMk cId="3842560658" sldId="312"/>
        </pc:sldMkLst>
        <pc:picChg chg="add">
          <ac:chgData name="Antonio Osamu Katagiri Tanaka" userId="2c28225e-d492-4964-8551-1b0a3c65dda0" providerId="ADAL" clId="{CDFD7FEA-D9A2-484B-A8F0-68196414CA17}" dt="2020-05-08T14:29:29.391" v="1865"/>
          <ac:picMkLst>
            <pc:docMk/>
            <pc:sldMk cId="3842560658" sldId="312"/>
            <ac:picMk id="5" creationId="{E80A3786-ACCF-4CE5-990B-2C6478105EB8}"/>
          </ac:picMkLst>
        </pc:picChg>
      </pc:sldChg>
      <pc:sldChg chg="addSp add ord">
        <pc:chgData name="Antonio Osamu Katagiri Tanaka" userId="2c28225e-d492-4964-8551-1b0a3c65dda0" providerId="ADAL" clId="{CDFD7FEA-D9A2-484B-A8F0-68196414CA17}" dt="2020-05-08T14:29:46.893" v="1869"/>
        <pc:sldMkLst>
          <pc:docMk/>
          <pc:sldMk cId="157423676" sldId="313"/>
        </pc:sldMkLst>
        <pc:picChg chg="add">
          <ac:chgData name="Antonio Osamu Katagiri Tanaka" userId="2c28225e-d492-4964-8551-1b0a3c65dda0" providerId="ADAL" clId="{CDFD7FEA-D9A2-484B-A8F0-68196414CA17}" dt="2020-05-08T14:29:46.893" v="1869"/>
          <ac:picMkLst>
            <pc:docMk/>
            <pc:sldMk cId="157423676" sldId="313"/>
            <ac:picMk id="5" creationId="{30666A10-3DD1-4519-9906-926A0CA60203}"/>
          </ac:picMkLst>
        </pc:picChg>
      </pc:sldChg>
      <pc:sldChg chg="addSp modSp add mod ord">
        <pc:chgData name="Antonio Osamu Katagiri Tanaka" userId="2c28225e-d492-4964-8551-1b0a3c65dda0" providerId="ADAL" clId="{CDFD7FEA-D9A2-484B-A8F0-68196414CA17}" dt="2020-05-08T14:34:27.351" v="1915" actId="1076"/>
        <pc:sldMkLst>
          <pc:docMk/>
          <pc:sldMk cId="3221556411" sldId="314"/>
        </pc:sldMkLst>
        <pc:spChg chg="add mod">
          <ac:chgData name="Antonio Osamu Katagiri Tanaka" userId="2c28225e-d492-4964-8551-1b0a3c65dda0" providerId="ADAL" clId="{CDFD7FEA-D9A2-484B-A8F0-68196414CA17}" dt="2020-05-08T14:34:27.351" v="1915" actId="1076"/>
          <ac:spMkLst>
            <pc:docMk/>
            <pc:sldMk cId="3221556411" sldId="314"/>
            <ac:spMk id="12" creationId="{80B86473-74E8-4BC7-8149-6E0E54035876}"/>
          </ac:spMkLst>
        </pc:spChg>
        <pc:picChg chg="add">
          <ac:chgData name="Antonio Osamu Katagiri Tanaka" userId="2c28225e-d492-4964-8551-1b0a3c65dda0" providerId="ADAL" clId="{CDFD7FEA-D9A2-484B-A8F0-68196414CA17}" dt="2020-05-08T14:30:02.049" v="1872"/>
          <ac:picMkLst>
            <pc:docMk/>
            <pc:sldMk cId="3221556411" sldId="314"/>
            <ac:picMk id="16" creationId="{962300F1-B139-4535-B482-F6CA5643B44A}"/>
          </ac:picMkLst>
        </pc:picChg>
      </pc:sldChg>
      <pc:sldChg chg="addSp add ord">
        <pc:chgData name="Antonio Osamu Katagiri Tanaka" userId="2c28225e-d492-4964-8551-1b0a3c65dda0" providerId="ADAL" clId="{CDFD7FEA-D9A2-484B-A8F0-68196414CA17}" dt="2020-05-08T14:30:29.702" v="1879"/>
        <pc:sldMkLst>
          <pc:docMk/>
          <pc:sldMk cId="3695665435" sldId="315"/>
        </pc:sldMkLst>
        <pc:picChg chg="add">
          <ac:chgData name="Antonio Osamu Katagiri Tanaka" userId="2c28225e-d492-4964-8551-1b0a3c65dda0" providerId="ADAL" clId="{CDFD7FEA-D9A2-484B-A8F0-68196414CA17}" dt="2020-05-08T14:30:29.702" v="1879"/>
          <ac:picMkLst>
            <pc:docMk/>
            <pc:sldMk cId="3695665435" sldId="315"/>
            <ac:picMk id="5" creationId="{2002BA67-96EF-49F8-A478-BC4DD21874F4}"/>
          </ac:picMkLst>
        </pc:picChg>
      </pc:sldChg>
      <pc:sldChg chg="addSp delSp modSp add mod ord">
        <pc:chgData name="Antonio Osamu Katagiri Tanaka" userId="2c28225e-d492-4964-8551-1b0a3c65dda0" providerId="ADAL" clId="{CDFD7FEA-D9A2-484B-A8F0-68196414CA17}" dt="2020-05-08T14:30:57.435" v="1884"/>
        <pc:sldMkLst>
          <pc:docMk/>
          <pc:sldMk cId="2252776116" sldId="317"/>
        </pc:sldMkLst>
        <pc:spChg chg="mod">
          <ac:chgData name="Antonio Osamu Katagiri Tanaka" userId="2c28225e-d492-4964-8551-1b0a3c65dda0" providerId="ADAL" clId="{CDFD7FEA-D9A2-484B-A8F0-68196414CA17}" dt="2020-05-08T14:00:12.248" v="1493" actId="1076"/>
          <ac:spMkLst>
            <pc:docMk/>
            <pc:sldMk cId="2252776116" sldId="317"/>
            <ac:spMk id="13" creationId="{A8C8981C-24DC-4FE9-817D-D94A6638B76A}"/>
          </ac:spMkLst>
        </pc:spChg>
        <pc:spChg chg="mod">
          <ac:chgData name="Antonio Osamu Katagiri Tanaka" userId="2c28225e-d492-4964-8551-1b0a3c65dda0" providerId="ADAL" clId="{CDFD7FEA-D9A2-484B-A8F0-68196414CA17}" dt="2020-05-08T14:00:07.841" v="1492" actId="1076"/>
          <ac:spMkLst>
            <pc:docMk/>
            <pc:sldMk cId="2252776116" sldId="317"/>
            <ac:spMk id="14" creationId="{69FA8031-578C-4A17-A8BA-5CA6A8E8FC5D}"/>
          </ac:spMkLst>
        </pc:spChg>
        <pc:spChg chg="mod">
          <ac:chgData name="Antonio Osamu Katagiri Tanaka" userId="2c28225e-d492-4964-8551-1b0a3c65dda0" providerId="ADAL" clId="{CDFD7FEA-D9A2-484B-A8F0-68196414CA17}" dt="2020-05-08T13:59:59.134" v="1490" actId="1076"/>
          <ac:spMkLst>
            <pc:docMk/>
            <pc:sldMk cId="2252776116" sldId="317"/>
            <ac:spMk id="17" creationId="{A7984470-E330-45B5-8A31-CD5D078BC13D}"/>
          </ac:spMkLst>
        </pc:spChg>
        <pc:spChg chg="mod">
          <ac:chgData name="Antonio Osamu Katagiri Tanaka" userId="2c28225e-d492-4964-8551-1b0a3c65dda0" providerId="ADAL" clId="{CDFD7FEA-D9A2-484B-A8F0-68196414CA17}" dt="2020-05-08T14:00:03.880" v="1491" actId="1076"/>
          <ac:spMkLst>
            <pc:docMk/>
            <pc:sldMk cId="2252776116" sldId="317"/>
            <ac:spMk id="18" creationId="{30AE69D5-7E36-4F40-A02D-0173A682C7E2}"/>
          </ac:spMkLst>
        </pc:spChg>
        <pc:picChg chg="del mod">
          <ac:chgData name="Antonio Osamu Katagiri Tanaka" userId="2c28225e-d492-4964-8551-1b0a3c65dda0" providerId="ADAL" clId="{CDFD7FEA-D9A2-484B-A8F0-68196414CA17}" dt="2020-05-08T12:51:47.420" v="815" actId="478"/>
          <ac:picMkLst>
            <pc:docMk/>
            <pc:sldMk cId="2252776116" sldId="317"/>
            <ac:picMk id="3" creationId="{7BA5240E-61A8-4FDC-AD11-9C66858E6119}"/>
          </ac:picMkLst>
        </pc:picChg>
        <pc:picChg chg="add mod ord">
          <ac:chgData name="Antonio Osamu Katagiri Tanaka" userId="2c28225e-d492-4964-8551-1b0a3c65dda0" providerId="ADAL" clId="{CDFD7FEA-D9A2-484B-A8F0-68196414CA17}" dt="2020-05-08T13:59:47.406" v="1489" actId="1076"/>
          <ac:picMkLst>
            <pc:docMk/>
            <pc:sldMk cId="2252776116" sldId="317"/>
            <ac:picMk id="5" creationId="{9030F5FC-4967-47E7-919D-8AA33A0E4A28}"/>
          </ac:picMkLst>
        </pc:picChg>
        <pc:picChg chg="del">
          <ac:chgData name="Antonio Osamu Katagiri Tanaka" userId="2c28225e-d492-4964-8551-1b0a3c65dda0" providerId="ADAL" clId="{CDFD7FEA-D9A2-484B-A8F0-68196414CA17}" dt="2020-05-08T12:50:43.089" v="804" actId="478"/>
          <ac:picMkLst>
            <pc:docMk/>
            <pc:sldMk cId="2252776116" sldId="317"/>
            <ac:picMk id="6" creationId="{E779AA55-A5C6-4EAB-86B4-235F767288A6}"/>
          </ac:picMkLst>
        </pc:picChg>
        <pc:picChg chg="add mod ord">
          <ac:chgData name="Antonio Osamu Katagiri Tanaka" userId="2c28225e-d492-4964-8551-1b0a3c65dda0" providerId="ADAL" clId="{CDFD7FEA-D9A2-484B-A8F0-68196414CA17}" dt="2020-05-08T13:59:04.315" v="1481" actId="14100"/>
          <ac:picMkLst>
            <pc:docMk/>
            <pc:sldMk cId="2252776116" sldId="317"/>
            <ac:picMk id="8" creationId="{405A7BC4-2D8F-432E-B788-17674E1AA901}"/>
          </ac:picMkLst>
        </pc:picChg>
        <pc:picChg chg="del mod">
          <ac:chgData name="Antonio Osamu Katagiri Tanaka" userId="2c28225e-d492-4964-8551-1b0a3c65dda0" providerId="ADAL" clId="{CDFD7FEA-D9A2-484B-A8F0-68196414CA17}" dt="2020-05-08T12:52:55.743" v="824" actId="478"/>
          <ac:picMkLst>
            <pc:docMk/>
            <pc:sldMk cId="2252776116" sldId="317"/>
            <ac:picMk id="9" creationId="{EFEA745D-18C2-4B51-9E30-0ABC906A8F74}"/>
          </ac:picMkLst>
        </pc:picChg>
        <pc:picChg chg="del">
          <ac:chgData name="Antonio Osamu Katagiri Tanaka" userId="2c28225e-d492-4964-8551-1b0a3c65dda0" providerId="ADAL" clId="{CDFD7FEA-D9A2-484B-A8F0-68196414CA17}" dt="2020-05-08T12:54:06.573" v="832" actId="478"/>
          <ac:picMkLst>
            <pc:docMk/>
            <pc:sldMk cId="2252776116" sldId="317"/>
            <ac:picMk id="10" creationId="{1071A900-EC88-46EA-AFF5-FE0601CEE564}"/>
          </ac:picMkLst>
        </pc:picChg>
        <pc:picChg chg="add mod ord">
          <ac:chgData name="Antonio Osamu Katagiri Tanaka" userId="2c28225e-d492-4964-8551-1b0a3c65dda0" providerId="ADAL" clId="{CDFD7FEA-D9A2-484B-A8F0-68196414CA17}" dt="2020-05-08T13:59:09.148" v="1483" actId="14100"/>
          <ac:picMkLst>
            <pc:docMk/>
            <pc:sldMk cId="2252776116" sldId="317"/>
            <ac:picMk id="12" creationId="{67CD6808-E95F-4398-A5D4-294FE7A0FF26}"/>
          </ac:picMkLst>
        </pc:picChg>
        <pc:picChg chg="add del mod ord">
          <ac:chgData name="Antonio Osamu Katagiri Tanaka" userId="2c28225e-d492-4964-8551-1b0a3c65dda0" providerId="ADAL" clId="{CDFD7FEA-D9A2-484B-A8F0-68196414CA17}" dt="2020-05-08T13:59:34.089" v="1486" actId="478"/>
          <ac:picMkLst>
            <pc:docMk/>
            <pc:sldMk cId="2252776116" sldId="317"/>
            <ac:picMk id="16" creationId="{8230A793-FC41-4731-A300-FF42770FE3CF}"/>
          </ac:picMkLst>
        </pc:picChg>
        <pc:picChg chg="add del mod ord">
          <ac:chgData name="Antonio Osamu Katagiri Tanaka" userId="2c28225e-d492-4964-8551-1b0a3c65dda0" providerId="ADAL" clId="{CDFD7FEA-D9A2-484B-A8F0-68196414CA17}" dt="2020-05-08T13:58:12.663" v="1470" actId="478"/>
          <ac:picMkLst>
            <pc:docMk/>
            <pc:sldMk cId="2252776116" sldId="317"/>
            <ac:picMk id="19" creationId="{CA511263-9BE0-411B-AFC5-95ECAD425BE0}"/>
          </ac:picMkLst>
        </pc:picChg>
        <pc:picChg chg="add mod ord">
          <ac:chgData name="Antonio Osamu Katagiri Tanaka" userId="2c28225e-d492-4964-8551-1b0a3c65dda0" providerId="ADAL" clId="{CDFD7FEA-D9A2-484B-A8F0-68196414CA17}" dt="2020-05-08T13:59:43.141" v="1488" actId="14100"/>
          <ac:picMkLst>
            <pc:docMk/>
            <pc:sldMk cId="2252776116" sldId="317"/>
            <ac:picMk id="20" creationId="{A7C0D92E-1BDD-4CEE-9BDB-34F96C2BDE90}"/>
          </ac:picMkLst>
        </pc:picChg>
        <pc:picChg chg="add">
          <ac:chgData name="Antonio Osamu Katagiri Tanaka" userId="2c28225e-d492-4964-8551-1b0a3c65dda0" providerId="ADAL" clId="{CDFD7FEA-D9A2-484B-A8F0-68196414CA17}" dt="2020-05-08T14:30:57.435" v="1884"/>
          <ac:picMkLst>
            <pc:docMk/>
            <pc:sldMk cId="2252776116" sldId="317"/>
            <ac:picMk id="21" creationId="{100BE316-5FEA-415A-9D51-7EB5B82040E1}"/>
          </ac:picMkLst>
        </pc:picChg>
      </pc:sldChg>
      <pc:sldChg chg="addSp modSp add mod ord">
        <pc:chgData name="Antonio Osamu Katagiri Tanaka" userId="2c28225e-d492-4964-8551-1b0a3c65dda0" providerId="ADAL" clId="{CDFD7FEA-D9A2-484B-A8F0-68196414CA17}" dt="2020-05-20T19:39:42.834" v="2159" actId="1038"/>
        <pc:sldMkLst>
          <pc:docMk/>
          <pc:sldMk cId="4047624837" sldId="318"/>
        </pc:sldMkLst>
        <pc:spChg chg="add mod">
          <ac:chgData name="Antonio Osamu Katagiri Tanaka" userId="2c28225e-d492-4964-8551-1b0a3c65dda0" providerId="ADAL" clId="{CDFD7FEA-D9A2-484B-A8F0-68196414CA17}" dt="2020-05-08T14:09:01.054" v="1581" actId="1076"/>
          <ac:spMkLst>
            <pc:docMk/>
            <pc:sldMk cId="4047624837" sldId="318"/>
            <ac:spMk id="14" creationId="{D92B658A-7C4B-49CC-B3DB-B3388D77637E}"/>
          </ac:spMkLst>
        </pc:spChg>
        <pc:spChg chg="mod">
          <ac:chgData name="Antonio Osamu Katagiri Tanaka" userId="2c28225e-d492-4964-8551-1b0a3c65dda0" providerId="ADAL" clId="{CDFD7FEA-D9A2-484B-A8F0-68196414CA17}" dt="2020-05-20T19:39:42.834" v="2159" actId="1038"/>
          <ac:spMkLst>
            <pc:docMk/>
            <pc:sldMk cId="4047624837" sldId="318"/>
            <ac:spMk id="15" creationId="{A8AD0C7E-98F8-4EFB-AD8D-243F45414F22}"/>
          </ac:spMkLst>
        </pc:spChg>
        <pc:picChg chg="add">
          <ac:chgData name="Antonio Osamu Katagiri Tanaka" userId="2c28225e-d492-4964-8551-1b0a3c65dda0" providerId="ADAL" clId="{CDFD7FEA-D9A2-484B-A8F0-68196414CA17}" dt="2020-05-08T14:31:06.824" v="1886"/>
          <ac:picMkLst>
            <pc:docMk/>
            <pc:sldMk cId="4047624837" sldId="318"/>
            <ac:picMk id="18" creationId="{EDE6A25B-7516-4E9B-8062-05C28CE4BC54}"/>
          </ac:picMkLst>
        </pc:picChg>
        <pc:cxnChg chg="add mod">
          <ac:chgData name="Antonio Osamu Katagiri Tanaka" userId="2c28225e-d492-4964-8551-1b0a3c65dda0" providerId="ADAL" clId="{CDFD7FEA-D9A2-484B-A8F0-68196414CA17}" dt="2020-05-08T14:09:05.465" v="1582" actId="14100"/>
          <ac:cxnSpMkLst>
            <pc:docMk/>
            <pc:sldMk cId="4047624837" sldId="318"/>
            <ac:cxnSpMk id="7" creationId="{0A439539-CF7A-4A31-AC93-97858FCB4256}"/>
          </ac:cxnSpMkLst>
        </pc:cxnChg>
        <pc:cxnChg chg="mod">
          <ac:chgData name="Antonio Osamu Katagiri Tanaka" userId="2c28225e-d492-4964-8551-1b0a3c65dda0" providerId="ADAL" clId="{CDFD7FEA-D9A2-484B-A8F0-68196414CA17}" dt="2020-05-20T19:39:42.834" v="2159" actId="1038"/>
          <ac:cxnSpMkLst>
            <pc:docMk/>
            <pc:sldMk cId="4047624837" sldId="318"/>
            <ac:cxnSpMk id="11" creationId="{3637A07D-ED46-4A13-A700-2AA07D4DEB92}"/>
          </ac:cxnSpMkLst>
        </pc:cxnChg>
      </pc:sldChg>
      <pc:sldChg chg="addSp delSp modSp add del mod">
        <pc:chgData name="Antonio Osamu Katagiri Tanaka" userId="2c28225e-d492-4964-8551-1b0a3c65dda0" providerId="ADAL" clId="{CDFD7FEA-D9A2-484B-A8F0-68196414CA17}" dt="2020-05-08T13:15:24.455" v="1307" actId="47"/>
        <pc:sldMkLst>
          <pc:docMk/>
          <pc:sldMk cId="4219003377" sldId="319"/>
        </pc:sldMkLst>
        <pc:spChg chg="del">
          <ac:chgData name="Antonio Osamu Katagiri Tanaka" userId="2c28225e-d492-4964-8551-1b0a3c65dda0" providerId="ADAL" clId="{CDFD7FEA-D9A2-484B-A8F0-68196414CA17}" dt="2020-05-08T13:14:55.045" v="1303" actId="21"/>
          <ac:spMkLst>
            <pc:docMk/>
            <pc:sldMk cId="4219003377" sldId="319"/>
            <ac:spMk id="4" creationId="{59CA100D-BD3F-46B4-9E2D-33CF97C2A3E4}"/>
          </ac:spMkLst>
        </pc:spChg>
        <pc:spChg chg="add mod">
          <ac:chgData name="Antonio Osamu Katagiri Tanaka" userId="2c28225e-d492-4964-8551-1b0a3c65dda0" providerId="ADAL" clId="{CDFD7FEA-D9A2-484B-A8F0-68196414CA17}" dt="2020-05-08T13:03:07.117" v="940" actId="115"/>
          <ac:spMkLst>
            <pc:docMk/>
            <pc:sldMk cId="4219003377" sldId="319"/>
            <ac:spMk id="5" creationId="{03DF8293-1F4F-4AFF-8458-F1FA02751350}"/>
          </ac:spMkLst>
        </pc:spChg>
        <pc:spChg chg="mod">
          <ac:chgData name="Antonio Osamu Katagiri Tanaka" userId="2c28225e-d492-4964-8551-1b0a3c65dda0" providerId="ADAL" clId="{CDFD7FEA-D9A2-484B-A8F0-68196414CA17}" dt="2020-05-08T12:58:18.629" v="932" actId="20577"/>
          <ac:spMkLst>
            <pc:docMk/>
            <pc:sldMk cId="4219003377" sldId="319"/>
            <ac:spMk id="6" creationId="{438892A2-F58C-479B-93B3-BDD2A80D348B}"/>
          </ac:spMkLst>
        </pc:spChg>
        <pc:spChg chg="del">
          <ac:chgData name="Antonio Osamu Katagiri Tanaka" userId="2c28225e-d492-4964-8551-1b0a3c65dda0" providerId="ADAL" clId="{CDFD7FEA-D9A2-484B-A8F0-68196414CA17}" dt="2020-05-08T13:14:55.045" v="1303" actId="21"/>
          <ac:spMkLst>
            <pc:docMk/>
            <pc:sldMk cId="4219003377" sldId="319"/>
            <ac:spMk id="7" creationId="{C42C2F4A-EA56-4EDD-B2FE-69C664683F89}"/>
          </ac:spMkLst>
        </pc:spChg>
        <pc:picChg chg="del">
          <ac:chgData name="Antonio Osamu Katagiri Tanaka" userId="2c28225e-d492-4964-8551-1b0a3c65dda0" providerId="ADAL" clId="{CDFD7FEA-D9A2-484B-A8F0-68196414CA17}" dt="2020-05-08T13:14:55.045" v="1303" actId="21"/>
          <ac:picMkLst>
            <pc:docMk/>
            <pc:sldMk cId="4219003377" sldId="319"/>
            <ac:picMk id="2" creationId="{D33F661D-74B0-4828-9DA1-913B5949F029}"/>
          </ac:picMkLst>
        </pc:picChg>
      </pc:sldChg>
      <pc:sldChg chg="addSp add ord">
        <pc:chgData name="Antonio Osamu Katagiri Tanaka" userId="2c28225e-d492-4964-8551-1b0a3c65dda0" providerId="ADAL" clId="{CDFD7FEA-D9A2-484B-A8F0-68196414CA17}" dt="2020-05-08T14:31:00.514" v="1885"/>
        <pc:sldMkLst>
          <pc:docMk/>
          <pc:sldMk cId="470129858" sldId="320"/>
        </pc:sldMkLst>
        <pc:picChg chg="add">
          <ac:chgData name="Antonio Osamu Katagiri Tanaka" userId="2c28225e-d492-4964-8551-1b0a3c65dda0" providerId="ADAL" clId="{CDFD7FEA-D9A2-484B-A8F0-68196414CA17}" dt="2020-05-08T14:31:00.514" v="1885"/>
          <ac:picMkLst>
            <pc:docMk/>
            <pc:sldMk cId="470129858" sldId="320"/>
            <ac:picMk id="5" creationId="{812D4D70-C8CD-4D0C-B7C0-847A48F9D777}"/>
          </ac:picMkLst>
        </pc:picChg>
      </pc:sldChg>
      <pc:sldChg chg="addSp modSp add mod modTransition">
        <pc:chgData name="Antonio Osamu Katagiri Tanaka" userId="2c28225e-d492-4964-8551-1b0a3c65dda0" providerId="ADAL" clId="{CDFD7FEA-D9A2-484B-A8F0-68196414CA17}" dt="2020-05-08T14:32:55.061" v="1905"/>
        <pc:sldMkLst>
          <pc:docMk/>
          <pc:sldMk cId="1141704022" sldId="321"/>
        </pc:sldMkLst>
        <pc:grpChg chg="mod">
          <ac:chgData name="Antonio Osamu Katagiri Tanaka" userId="2c28225e-d492-4964-8551-1b0a3c65dda0" providerId="ADAL" clId="{CDFD7FEA-D9A2-484B-A8F0-68196414CA17}" dt="2020-05-08T12:07:21.544" v="344" actId="1076"/>
          <ac:grpSpMkLst>
            <pc:docMk/>
            <pc:sldMk cId="1141704022" sldId="321"/>
            <ac:grpSpMk id="8" creationId="{FB3C89A7-EC71-4D3D-94C6-EFBC89BDCA7A}"/>
          </ac:grpSpMkLst>
        </pc:grpChg>
        <pc:picChg chg="add">
          <ac:chgData name="Antonio Osamu Katagiri Tanaka" userId="2c28225e-d492-4964-8551-1b0a3c65dda0" providerId="ADAL" clId="{CDFD7FEA-D9A2-484B-A8F0-68196414CA17}" dt="2020-05-08T14:31:26.751" v="1890"/>
          <ac:picMkLst>
            <pc:docMk/>
            <pc:sldMk cId="1141704022" sldId="321"/>
            <ac:picMk id="23" creationId="{CBBDD392-302A-432A-A80E-05E09FF3D5C7}"/>
          </ac:picMkLst>
        </pc:picChg>
      </pc:sldChg>
      <pc:sldChg chg="addSp modSp add mod ord">
        <pc:chgData name="Antonio Osamu Katagiri Tanaka" userId="2c28225e-d492-4964-8551-1b0a3c65dda0" providerId="ADAL" clId="{CDFD7FEA-D9A2-484B-A8F0-68196414CA17}" dt="2020-05-08T14:30:24.288" v="1877"/>
        <pc:sldMkLst>
          <pc:docMk/>
          <pc:sldMk cId="3243375710" sldId="322"/>
        </pc:sldMkLst>
        <pc:spChg chg="mod">
          <ac:chgData name="Antonio Osamu Katagiri Tanaka" userId="2c28225e-d492-4964-8551-1b0a3c65dda0" providerId="ADAL" clId="{CDFD7FEA-D9A2-484B-A8F0-68196414CA17}" dt="2020-05-08T14:11:52.972" v="1597" actId="20577"/>
          <ac:spMkLst>
            <pc:docMk/>
            <pc:sldMk cId="3243375710" sldId="322"/>
            <ac:spMk id="16" creationId="{058A8181-D607-4E69-8D7D-E102A3D0F61A}"/>
          </ac:spMkLst>
        </pc:spChg>
        <pc:spChg chg="mod">
          <ac:chgData name="Antonio Osamu Katagiri Tanaka" userId="2c28225e-d492-4964-8551-1b0a3c65dda0" providerId="ADAL" clId="{CDFD7FEA-D9A2-484B-A8F0-68196414CA17}" dt="2020-05-08T14:11:49.258" v="1593" actId="20577"/>
          <ac:spMkLst>
            <pc:docMk/>
            <pc:sldMk cId="3243375710" sldId="322"/>
            <ac:spMk id="22" creationId="{3E480925-18F7-4BDA-8B94-650E539F700F}"/>
          </ac:spMkLst>
        </pc:spChg>
        <pc:picChg chg="add">
          <ac:chgData name="Antonio Osamu Katagiri Tanaka" userId="2c28225e-d492-4964-8551-1b0a3c65dda0" providerId="ADAL" clId="{CDFD7FEA-D9A2-484B-A8F0-68196414CA17}" dt="2020-05-08T14:30:16.662" v="1875"/>
          <ac:picMkLst>
            <pc:docMk/>
            <pc:sldMk cId="3243375710" sldId="322"/>
            <ac:picMk id="15" creationId="{843A1AE7-A42E-4E6D-A87D-75392D8138A3}"/>
          </ac:picMkLst>
        </pc:picChg>
      </pc:sldChg>
      <pc:sldChg chg="addSp add modTransition">
        <pc:chgData name="Antonio Osamu Katagiri Tanaka" userId="2c28225e-d492-4964-8551-1b0a3c65dda0" providerId="ADAL" clId="{CDFD7FEA-D9A2-484B-A8F0-68196414CA17}" dt="2020-05-08T14:32:55.061" v="1905"/>
        <pc:sldMkLst>
          <pc:docMk/>
          <pc:sldMk cId="3121965920" sldId="323"/>
        </pc:sldMkLst>
        <pc:picChg chg="add">
          <ac:chgData name="Antonio Osamu Katagiri Tanaka" userId="2c28225e-d492-4964-8551-1b0a3c65dda0" providerId="ADAL" clId="{CDFD7FEA-D9A2-484B-A8F0-68196414CA17}" dt="2020-05-08T14:31:41.309" v="1893"/>
          <ac:picMkLst>
            <pc:docMk/>
            <pc:sldMk cId="3121965920" sldId="323"/>
            <ac:picMk id="4" creationId="{E7F64C55-99DE-432E-9C84-623672B594F7}"/>
          </ac:picMkLst>
        </pc:picChg>
      </pc:sldChg>
      <pc:sldChg chg="addSp add modTransition">
        <pc:chgData name="Antonio Osamu Katagiri Tanaka" userId="2c28225e-d492-4964-8551-1b0a3c65dda0" providerId="ADAL" clId="{CDFD7FEA-D9A2-484B-A8F0-68196414CA17}" dt="2020-05-08T14:32:55.061" v="1905"/>
        <pc:sldMkLst>
          <pc:docMk/>
          <pc:sldMk cId="3639694452" sldId="324"/>
        </pc:sldMkLst>
        <pc:picChg chg="add">
          <ac:chgData name="Antonio Osamu Katagiri Tanaka" userId="2c28225e-d492-4964-8551-1b0a3c65dda0" providerId="ADAL" clId="{CDFD7FEA-D9A2-484B-A8F0-68196414CA17}" dt="2020-05-08T14:31:45.093" v="1895"/>
          <ac:picMkLst>
            <pc:docMk/>
            <pc:sldMk cId="3639694452" sldId="324"/>
            <ac:picMk id="7" creationId="{A41121EF-B390-4B4F-8801-B5D198EC0004}"/>
          </ac:picMkLst>
        </pc:picChg>
      </pc:sldChg>
      <pc:sldChg chg="addSp delSp modSp add mod ord">
        <pc:chgData name="Antonio Osamu Katagiri Tanaka" userId="2c28225e-d492-4964-8551-1b0a3c65dda0" providerId="ADAL" clId="{CDFD7FEA-D9A2-484B-A8F0-68196414CA17}" dt="2020-05-08T14:39:49.979" v="1984"/>
        <pc:sldMkLst>
          <pc:docMk/>
          <pc:sldMk cId="3601977001" sldId="325"/>
        </pc:sldMkLst>
        <pc:spChg chg="add del mod">
          <ac:chgData name="Antonio Osamu Katagiri Tanaka" userId="2c28225e-d492-4964-8551-1b0a3c65dda0" providerId="ADAL" clId="{CDFD7FEA-D9A2-484B-A8F0-68196414CA17}" dt="2020-05-08T11:59:24.581" v="309" actId="478"/>
          <ac:spMkLst>
            <pc:docMk/>
            <pc:sldMk cId="3601977001" sldId="325"/>
            <ac:spMk id="3" creationId="{38456D3D-C085-4CBC-BD9B-00B018A490E6}"/>
          </ac:spMkLst>
        </pc:spChg>
        <pc:spChg chg="add del mod">
          <ac:chgData name="Antonio Osamu Katagiri Tanaka" userId="2c28225e-d492-4964-8551-1b0a3c65dda0" providerId="ADAL" clId="{CDFD7FEA-D9A2-484B-A8F0-68196414CA17}" dt="2020-05-08T11:59:27.839" v="310" actId="478"/>
          <ac:spMkLst>
            <pc:docMk/>
            <pc:sldMk cId="3601977001" sldId="325"/>
            <ac:spMk id="4" creationId="{E0A4953B-6FD5-44B2-8052-3545A5429A2D}"/>
          </ac:spMkLst>
        </pc:spChg>
        <pc:spChg chg="del mod">
          <ac:chgData name="Antonio Osamu Katagiri Tanaka" userId="2c28225e-d492-4964-8551-1b0a3c65dda0" providerId="ADAL" clId="{CDFD7FEA-D9A2-484B-A8F0-68196414CA17}" dt="2020-05-08T11:52:04.133" v="141" actId="478"/>
          <ac:spMkLst>
            <pc:docMk/>
            <pc:sldMk cId="3601977001" sldId="325"/>
            <ac:spMk id="5" creationId="{EB44A85E-8005-4615-9E9E-FDD34A9EAEB0}"/>
          </ac:spMkLst>
        </pc:spChg>
        <pc:spChg chg="mod">
          <ac:chgData name="Antonio Osamu Katagiri Tanaka" userId="2c28225e-d492-4964-8551-1b0a3c65dda0" providerId="ADAL" clId="{CDFD7FEA-D9A2-484B-A8F0-68196414CA17}" dt="2020-05-08T11:30:58.684" v="89" actId="20577"/>
          <ac:spMkLst>
            <pc:docMk/>
            <pc:sldMk cId="3601977001" sldId="325"/>
            <ac:spMk id="6" creationId="{438892A2-F58C-479B-93B3-BDD2A80D348B}"/>
          </ac:spMkLst>
        </pc:spChg>
        <pc:spChg chg="del">
          <ac:chgData name="Antonio Osamu Katagiri Tanaka" userId="2c28225e-d492-4964-8551-1b0a3c65dda0" providerId="ADAL" clId="{CDFD7FEA-D9A2-484B-A8F0-68196414CA17}" dt="2020-05-08T11:52:04.133" v="141" actId="478"/>
          <ac:spMkLst>
            <pc:docMk/>
            <pc:sldMk cId="3601977001" sldId="325"/>
            <ac:spMk id="7" creationId="{BB1601EC-208B-46D5-891F-48B2C6EA8050}"/>
          </ac:spMkLst>
        </pc:spChg>
        <pc:spChg chg="del mod">
          <ac:chgData name="Antonio Osamu Katagiri Tanaka" userId="2c28225e-d492-4964-8551-1b0a3c65dda0" providerId="ADAL" clId="{CDFD7FEA-D9A2-484B-A8F0-68196414CA17}" dt="2020-05-08T11:52:04.133" v="141" actId="478"/>
          <ac:spMkLst>
            <pc:docMk/>
            <pc:sldMk cId="3601977001" sldId="325"/>
            <ac:spMk id="8" creationId="{7A564FC0-10CE-4D74-B9A6-CE8C832B5495}"/>
          </ac:spMkLst>
        </pc:spChg>
        <pc:spChg chg="del">
          <ac:chgData name="Antonio Osamu Katagiri Tanaka" userId="2c28225e-d492-4964-8551-1b0a3c65dda0" providerId="ADAL" clId="{CDFD7FEA-D9A2-484B-A8F0-68196414CA17}" dt="2020-05-08T11:52:04.133" v="141" actId="478"/>
          <ac:spMkLst>
            <pc:docMk/>
            <pc:sldMk cId="3601977001" sldId="325"/>
            <ac:spMk id="9" creationId="{06264035-BAE5-4EB4-9CDC-1C43C8D14FD8}"/>
          </ac:spMkLst>
        </pc:spChg>
        <pc:spChg chg="add mod">
          <ac:chgData name="Antonio Osamu Katagiri Tanaka" userId="2c28225e-d492-4964-8551-1b0a3c65dda0" providerId="ADAL" clId="{CDFD7FEA-D9A2-484B-A8F0-68196414CA17}" dt="2020-05-08T11:46:15.842" v="113" actId="1076"/>
          <ac:spMkLst>
            <pc:docMk/>
            <pc:sldMk cId="3601977001" sldId="325"/>
            <ac:spMk id="10" creationId="{92DB3CCD-1724-4498-B91D-BA643EEAB910}"/>
          </ac:spMkLst>
        </pc:spChg>
        <pc:spChg chg="add del mod">
          <ac:chgData name="Antonio Osamu Katagiri Tanaka" userId="2c28225e-d492-4964-8551-1b0a3c65dda0" providerId="ADAL" clId="{CDFD7FEA-D9A2-484B-A8F0-68196414CA17}" dt="2020-05-08T11:59:30.344" v="311" actId="478"/>
          <ac:spMkLst>
            <pc:docMk/>
            <pc:sldMk cId="3601977001" sldId="325"/>
            <ac:spMk id="11" creationId="{3537B32F-9AED-476B-B47D-67B14898C959}"/>
          </ac:spMkLst>
        </pc:spChg>
        <pc:spChg chg="add mod">
          <ac:chgData name="Antonio Osamu Katagiri Tanaka" userId="2c28225e-d492-4964-8551-1b0a3c65dda0" providerId="ADAL" clId="{CDFD7FEA-D9A2-484B-A8F0-68196414CA17}" dt="2020-05-08T14:39:27.377" v="1982" actId="12"/>
          <ac:spMkLst>
            <pc:docMk/>
            <pc:sldMk cId="3601977001" sldId="325"/>
            <ac:spMk id="14" creationId="{13622CD9-CFD2-484E-BE5D-1BAA9CD956E5}"/>
          </ac:spMkLst>
        </pc:spChg>
        <pc:picChg chg="add del mod ord">
          <ac:chgData name="Antonio Osamu Katagiri Tanaka" userId="2c28225e-d492-4964-8551-1b0a3c65dda0" providerId="ADAL" clId="{CDFD7FEA-D9A2-484B-A8F0-68196414CA17}" dt="2020-05-08T14:38:50.823" v="1978" actId="478"/>
          <ac:picMkLst>
            <pc:docMk/>
            <pc:sldMk cId="3601977001" sldId="325"/>
            <ac:picMk id="12" creationId="{DB856346-8958-4487-A4A6-712F4739272C}"/>
          </ac:picMkLst>
        </pc:picChg>
        <pc:picChg chg="add mod">
          <ac:chgData name="Antonio Osamu Katagiri Tanaka" userId="2c28225e-d492-4964-8551-1b0a3c65dda0" providerId="ADAL" clId="{CDFD7FEA-D9A2-484B-A8F0-68196414CA17}" dt="2020-05-08T14:38:56.629" v="1979" actId="1076"/>
          <ac:picMkLst>
            <pc:docMk/>
            <pc:sldMk cId="3601977001" sldId="325"/>
            <ac:picMk id="13" creationId="{EE970489-2E73-4685-9B23-19862AB94B96}"/>
          </ac:picMkLst>
        </pc:picChg>
        <pc:picChg chg="add del mod modCrop">
          <ac:chgData name="Antonio Osamu Katagiri Tanaka" userId="2c28225e-d492-4964-8551-1b0a3c65dda0" providerId="ADAL" clId="{CDFD7FEA-D9A2-484B-A8F0-68196414CA17}" dt="2020-05-08T14:38:50.823" v="1978" actId="478"/>
          <ac:picMkLst>
            <pc:docMk/>
            <pc:sldMk cId="3601977001" sldId="325"/>
            <ac:picMk id="15" creationId="{68AAEE9D-0057-4DE0-A497-5EB12DA2D05E}"/>
          </ac:picMkLst>
        </pc:picChg>
        <pc:picChg chg="add">
          <ac:chgData name="Antonio Osamu Katagiri Tanaka" userId="2c28225e-d492-4964-8551-1b0a3c65dda0" providerId="ADAL" clId="{CDFD7FEA-D9A2-484B-A8F0-68196414CA17}" dt="2020-05-08T14:29:30.499" v="1866"/>
          <ac:picMkLst>
            <pc:docMk/>
            <pc:sldMk cId="3601977001" sldId="325"/>
            <ac:picMk id="16" creationId="{940D39B3-C679-4B63-BAD7-38C82F826E0C}"/>
          </ac:picMkLst>
        </pc:picChg>
        <pc:picChg chg="add del mod">
          <ac:chgData name="Antonio Osamu Katagiri Tanaka" userId="2c28225e-d492-4964-8551-1b0a3c65dda0" providerId="ADAL" clId="{CDFD7FEA-D9A2-484B-A8F0-68196414CA17}" dt="2020-05-08T11:52:04.133" v="141" actId="478"/>
          <ac:picMkLst>
            <pc:docMk/>
            <pc:sldMk cId="3601977001" sldId="325"/>
            <ac:picMk id="11266" creationId="{E9EEB76F-134D-497F-8954-0F076AB15528}"/>
          </ac:picMkLst>
        </pc:picChg>
      </pc:sldChg>
      <pc:sldChg chg="addSp add modTransition">
        <pc:chgData name="Antonio Osamu Katagiri Tanaka" userId="2c28225e-d492-4964-8551-1b0a3c65dda0" providerId="ADAL" clId="{CDFD7FEA-D9A2-484B-A8F0-68196414CA17}" dt="2020-05-08T14:32:55.061" v="1905"/>
        <pc:sldMkLst>
          <pc:docMk/>
          <pc:sldMk cId="2671330162" sldId="326"/>
        </pc:sldMkLst>
        <pc:picChg chg="add">
          <ac:chgData name="Antonio Osamu Katagiri Tanaka" userId="2c28225e-d492-4964-8551-1b0a3c65dda0" providerId="ADAL" clId="{CDFD7FEA-D9A2-484B-A8F0-68196414CA17}" dt="2020-05-08T14:31:43.043" v="1894"/>
          <ac:picMkLst>
            <pc:docMk/>
            <pc:sldMk cId="2671330162" sldId="326"/>
            <ac:picMk id="21" creationId="{7F19A1A2-CD21-4111-B6BC-3FCC2C36A767}"/>
          </ac:picMkLst>
        </pc:picChg>
      </pc:sldChg>
      <pc:sldChg chg="add del">
        <pc:chgData name="Antonio Osamu Katagiri Tanaka" userId="2c28225e-d492-4964-8551-1b0a3c65dda0" providerId="ADAL" clId="{CDFD7FEA-D9A2-484B-A8F0-68196414CA17}" dt="2020-05-08T12:49:58.955" v="799"/>
        <pc:sldMkLst>
          <pc:docMk/>
          <pc:sldMk cId="2291340581" sldId="327"/>
        </pc:sldMkLst>
      </pc:sldChg>
      <pc:sldChg chg="add del">
        <pc:chgData name="Antonio Osamu Katagiri Tanaka" userId="2c28225e-d492-4964-8551-1b0a3c65dda0" providerId="ADAL" clId="{CDFD7FEA-D9A2-484B-A8F0-68196414CA17}" dt="2020-05-08T12:50:05.975" v="801"/>
        <pc:sldMkLst>
          <pc:docMk/>
          <pc:sldMk cId="2536155439" sldId="327"/>
        </pc:sldMkLst>
      </pc:sldChg>
      <pc:sldChg chg="addSp delSp modSp add mod ord">
        <pc:chgData name="Antonio Osamu Katagiri Tanaka" userId="2c28225e-d492-4964-8551-1b0a3c65dda0" providerId="ADAL" clId="{CDFD7FEA-D9A2-484B-A8F0-68196414CA17}" dt="2020-05-20T19:56:02.231" v="2391" actId="20577"/>
        <pc:sldMkLst>
          <pc:docMk/>
          <pc:sldMk cId="2979880692" sldId="327"/>
        </pc:sldMkLst>
        <pc:spChg chg="del">
          <ac:chgData name="Antonio Osamu Katagiri Tanaka" userId="2c28225e-d492-4964-8551-1b0a3c65dda0" providerId="ADAL" clId="{CDFD7FEA-D9A2-484B-A8F0-68196414CA17}" dt="2020-05-08T13:06:18.109" v="968" actId="478"/>
          <ac:spMkLst>
            <pc:docMk/>
            <pc:sldMk cId="2979880692" sldId="327"/>
            <ac:spMk id="3" creationId="{96468522-A805-46E2-B9E2-73991ED06FF1}"/>
          </ac:spMkLst>
        </pc:spChg>
        <pc:spChg chg="del">
          <ac:chgData name="Antonio Osamu Katagiri Tanaka" userId="2c28225e-d492-4964-8551-1b0a3c65dda0" providerId="ADAL" clId="{CDFD7FEA-D9A2-484B-A8F0-68196414CA17}" dt="2020-05-08T13:06:23.553" v="969" actId="478"/>
          <ac:spMkLst>
            <pc:docMk/>
            <pc:sldMk cId="2979880692" sldId="327"/>
            <ac:spMk id="4" creationId="{59CA100D-BD3F-46B4-9E2D-33CF97C2A3E4}"/>
          </ac:spMkLst>
        </pc:spChg>
        <pc:spChg chg="del">
          <ac:chgData name="Antonio Osamu Katagiri Tanaka" userId="2c28225e-d492-4964-8551-1b0a3c65dda0" providerId="ADAL" clId="{CDFD7FEA-D9A2-484B-A8F0-68196414CA17}" dt="2020-05-08T13:06:18.109" v="968" actId="478"/>
          <ac:spMkLst>
            <pc:docMk/>
            <pc:sldMk cId="2979880692" sldId="327"/>
            <ac:spMk id="5" creationId="{03DF8293-1F4F-4AFF-8458-F1FA02751350}"/>
          </ac:spMkLst>
        </pc:spChg>
        <pc:spChg chg="mod">
          <ac:chgData name="Antonio Osamu Katagiri Tanaka" userId="2c28225e-d492-4964-8551-1b0a3c65dda0" providerId="ADAL" clId="{CDFD7FEA-D9A2-484B-A8F0-68196414CA17}" dt="2020-05-20T19:56:02.231" v="2391" actId="20577"/>
          <ac:spMkLst>
            <pc:docMk/>
            <pc:sldMk cId="2979880692" sldId="327"/>
            <ac:spMk id="6" creationId="{438892A2-F58C-479B-93B3-BDD2A80D348B}"/>
          </ac:spMkLst>
        </pc:spChg>
        <pc:spChg chg="del">
          <ac:chgData name="Antonio Osamu Katagiri Tanaka" userId="2c28225e-d492-4964-8551-1b0a3c65dda0" providerId="ADAL" clId="{CDFD7FEA-D9A2-484B-A8F0-68196414CA17}" dt="2020-05-08T13:06:18.109" v="968" actId="478"/>
          <ac:spMkLst>
            <pc:docMk/>
            <pc:sldMk cId="2979880692" sldId="327"/>
            <ac:spMk id="7" creationId="{C42C2F4A-EA56-4EDD-B2FE-69C664683F89}"/>
          </ac:spMkLst>
        </pc:spChg>
        <pc:spChg chg="del">
          <ac:chgData name="Antonio Osamu Katagiri Tanaka" userId="2c28225e-d492-4964-8551-1b0a3c65dda0" providerId="ADAL" clId="{CDFD7FEA-D9A2-484B-A8F0-68196414CA17}" dt="2020-05-08T13:06:18.109" v="968" actId="478"/>
          <ac:spMkLst>
            <pc:docMk/>
            <pc:sldMk cId="2979880692" sldId="327"/>
            <ac:spMk id="8" creationId="{E2540B0B-CF32-4CC9-A402-C00CA36314C3}"/>
          </ac:spMkLst>
        </pc:spChg>
        <pc:spChg chg="del">
          <ac:chgData name="Antonio Osamu Katagiri Tanaka" userId="2c28225e-d492-4964-8551-1b0a3c65dda0" providerId="ADAL" clId="{CDFD7FEA-D9A2-484B-A8F0-68196414CA17}" dt="2020-05-08T13:06:18.109" v="968" actId="478"/>
          <ac:spMkLst>
            <pc:docMk/>
            <pc:sldMk cId="2979880692" sldId="327"/>
            <ac:spMk id="12" creationId="{7DEAA6C7-BDA6-4CA6-93D1-EE0902B8639F}"/>
          </ac:spMkLst>
        </pc:spChg>
        <pc:spChg chg="add mod">
          <ac:chgData name="Antonio Osamu Katagiri Tanaka" userId="2c28225e-d492-4964-8551-1b0a3c65dda0" providerId="ADAL" clId="{CDFD7FEA-D9A2-484B-A8F0-68196414CA17}" dt="2020-05-08T14:03:24.565" v="1518"/>
          <ac:spMkLst>
            <pc:docMk/>
            <pc:sldMk cId="2979880692" sldId="327"/>
            <ac:spMk id="13" creationId="{490CCF5F-4E93-4508-9967-529E6A8A0F2A}"/>
          </ac:spMkLst>
        </pc:spChg>
        <pc:spChg chg="mod">
          <ac:chgData name="Antonio Osamu Katagiri Tanaka" userId="2c28225e-d492-4964-8551-1b0a3c65dda0" providerId="ADAL" clId="{CDFD7FEA-D9A2-484B-A8F0-68196414CA17}" dt="2020-05-08T13:13:09.526" v="1272" actId="207"/>
          <ac:spMkLst>
            <pc:docMk/>
            <pc:sldMk cId="2979880692" sldId="327"/>
            <ac:spMk id="14" creationId="{B1FDEF3E-1872-41D3-A841-FBE14801F476}"/>
          </ac:spMkLst>
        </pc:spChg>
        <pc:spChg chg="add mod">
          <ac:chgData name="Antonio Osamu Katagiri Tanaka" userId="2c28225e-d492-4964-8551-1b0a3c65dda0" providerId="ADAL" clId="{CDFD7FEA-D9A2-484B-A8F0-68196414CA17}" dt="2020-05-08T13:15:09.591" v="1306" actId="1076"/>
          <ac:spMkLst>
            <pc:docMk/>
            <pc:sldMk cId="2979880692" sldId="327"/>
            <ac:spMk id="16" creationId="{78E5D86C-6C3F-4631-873C-A887740015FA}"/>
          </ac:spMkLst>
        </pc:spChg>
        <pc:spChg chg="add mod">
          <ac:chgData name="Antonio Osamu Katagiri Tanaka" userId="2c28225e-d492-4964-8551-1b0a3c65dda0" providerId="ADAL" clId="{CDFD7FEA-D9A2-484B-A8F0-68196414CA17}" dt="2020-05-08T13:18:24.795" v="1318" actId="6549"/>
          <ac:spMkLst>
            <pc:docMk/>
            <pc:sldMk cId="2979880692" sldId="327"/>
            <ac:spMk id="17" creationId="{20121CCB-EB6C-4AC1-88CB-7254310AF1EE}"/>
          </ac:spMkLst>
        </pc:spChg>
        <pc:picChg chg="del">
          <ac:chgData name="Antonio Osamu Katagiri Tanaka" userId="2c28225e-d492-4964-8551-1b0a3c65dda0" providerId="ADAL" clId="{CDFD7FEA-D9A2-484B-A8F0-68196414CA17}" dt="2020-05-08T13:06:18.109" v="968" actId="478"/>
          <ac:picMkLst>
            <pc:docMk/>
            <pc:sldMk cId="2979880692" sldId="327"/>
            <ac:picMk id="2" creationId="{D33F661D-74B0-4828-9DA1-913B5949F029}"/>
          </ac:picMkLst>
        </pc:picChg>
        <pc:picChg chg="add mod">
          <ac:chgData name="Antonio Osamu Katagiri Tanaka" userId="2c28225e-d492-4964-8551-1b0a3c65dda0" providerId="ADAL" clId="{CDFD7FEA-D9A2-484B-A8F0-68196414CA17}" dt="2020-05-08T13:19:16.416" v="1327" actId="1076"/>
          <ac:picMkLst>
            <pc:docMk/>
            <pc:sldMk cId="2979880692" sldId="327"/>
            <ac:picMk id="9" creationId="{0990E34C-6E6F-4165-9445-5C1E7B234206}"/>
          </ac:picMkLst>
        </pc:picChg>
        <pc:picChg chg="add mod">
          <ac:chgData name="Antonio Osamu Katagiri Tanaka" userId="2c28225e-d492-4964-8551-1b0a3c65dda0" providerId="ADAL" clId="{CDFD7FEA-D9A2-484B-A8F0-68196414CA17}" dt="2020-05-08T13:15:09.591" v="1306" actId="1076"/>
          <ac:picMkLst>
            <pc:docMk/>
            <pc:sldMk cId="2979880692" sldId="327"/>
            <ac:picMk id="15" creationId="{274C95BD-488F-4038-9F8E-2A212CC9C6CF}"/>
          </ac:picMkLst>
        </pc:picChg>
        <pc:picChg chg="add">
          <ac:chgData name="Antonio Osamu Katagiri Tanaka" userId="2c28225e-d492-4964-8551-1b0a3c65dda0" providerId="ADAL" clId="{CDFD7FEA-D9A2-484B-A8F0-68196414CA17}" dt="2020-05-08T14:30:39.318" v="1881"/>
          <ac:picMkLst>
            <pc:docMk/>
            <pc:sldMk cId="2979880692" sldId="327"/>
            <ac:picMk id="22" creationId="{34C12600-02F4-4E9B-A696-65C29210F97A}"/>
          </ac:picMkLst>
        </pc:picChg>
        <pc:picChg chg="del">
          <ac:chgData name="Antonio Osamu Katagiri Tanaka" userId="2c28225e-d492-4964-8551-1b0a3c65dda0" providerId="ADAL" clId="{CDFD7FEA-D9A2-484B-A8F0-68196414CA17}" dt="2020-05-08T13:06:18.109" v="968" actId="478"/>
          <ac:picMkLst>
            <pc:docMk/>
            <pc:sldMk cId="2979880692" sldId="327"/>
            <ac:picMk id="12290" creationId="{D62C3818-DC3A-4FBD-85CF-423AEE075118}"/>
          </ac:picMkLst>
        </pc:picChg>
        <pc:picChg chg="del">
          <ac:chgData name="Antonio Osamu Katagiri Tanaka" userId="2c28225e-d492-4964-8551-1b0a3c65dda0" providerId="ADAL" clId="{CDFD7FEA-D9A2-484B-A8F0-68196414CA17}" dt="2020-05-08T13:06:18.109" v="968" actId="478"/>
          <ac:picMkLst>
            <pc:docMk/>
            <pc:sldMk cId="2979880692" sldId="327"/>
            <ac:picMk id="12292" creationId="{53593F43-18C4-4957-8387-38A51545AFB8}"/>
          </ac:picMkLst>
        </pc:picChg>
        <pc:cxnChg chg="add mod">
          <ac:chgData name="Antonio Osamu Katagiri Tanaka" userId="2c28225e-d492-4964-8551-1b0a3c65dda0" providerId="ADAL" clId="{CDFD7FEA-D9A2-484B-A8F0-68196414CA17}" dt="2020-05-08T13:19:16.416" v="1327" actId="1076"/>
          <ac:cxnSpMkLst>
            <pc:docMk/>
            <pc:sldMk cId="2979880692" sldId="327"/>
            <ac:cxnSpMk id="18" creationId="{1A42EA35-54B5-42B4-A8B7-1AA17BDC0D1E}"/>
          </ac:cxnSpMkLst>
        </pc:cxnChg>
      </pc:sldChg>
      <pc:sldChg chg="add del">
        <pc:chgData name="Antonio Osamu Katagiri Tanaka" userId="2c28225e-d492-4964-8551-1b0a3c65dda0" providerId="ADAL" clId="{CDFD7FEA-D9A2-484B-A8F0-68196414CA17}" dt="2020-05-08T13:13:29.001" v="1292" actId="47"/>
        <pc:sldMkLst>
          <pc:docMk/>
          <pc:sldMk cId="3279895618" sldId="328"/>
        </pc:sldMkLst>
      </pc:sldChg>
      <pc:sldChg chg="addSp delSp modSp add mod ord">
        <pc:chgData name="Antonio Osamu Katagiri Tanaka" userId="2c28225e-d492-4964-8551-1b0a3c65dda0" providerId="ADAL" clId="{CDFD7FEA-D9A2-484B-A8F0-68196414CA17}" dt="2020-05-20T20:09:39.753" v="2451" actId="20577"/>
        <pc:sldMkLst>
          <pc:docMk/>
          <pc:sldMk cId="106453707" sldId="329"/>
        </pc:sldMkLst>
        <pc:spChg chg="add mod">
          <ac:chgData name="Antonio Osamu Katagiri Tanaka" userId="2c28225e-d492-4964-8551-1b0a3c65dda0" providerId="ADAL" clId="{CDFD7FEA-D9A2-484B-A8F0-68196414CA17}" dt="2020-05-08T13:32:50.977" v="1377" actId="1076"/>
          <ac:spMkLst>
            <pc:docMk/>
            <pc:sldMk cId="106453707" sldId="329"/>
            <ac:spMk id="2" creationId="{CE19EE2E-A6BA-459D-9917-6FB9C8BC91FA}"/>
          </ac:spMkLst>
        </pc:spChg>
        <pc:spChg chg="add del mod">
          <ac:chgData name="Antonio Osamu Katagiri Tanaka" userId="2c28225e-d492-4964-8551-1b0a3c65dda0" providerId="ADAL" clId="{CDFD7FEA-D9A2-484B-A8F0-68196414CA17}" dt="2020-05-08T13:36:58.809" v="1399" actId="478"/>
          <ac:spMkLst>
            <pc:docMk/>
            <pc:sldMk cId="106453707" sldId="329"/>
            <ac:spMk id="3" creationId="{671A1E3C-74D6-4730-AC93-462E22F6D840}"/>
          </ac:spMkLst>
        </pc:spChg>
        <pc:spChg chg="add mod">
          <ac:chgData name="Antonio Osamu Katagiri Tanaka" userId="2c28225e-d492-4964-8551-1b0a3c65dda0" providerId="ADAL" clId="{CDFD7FEA-D9A2-484B-A8F0-68196414CA17}" dt="2020-05-20T20:09:39.753" v="2451" actId="20577"/>
          <ac:spMkLst>
            <pc:docMk/>
            <pc:sldMk cId="106453707" sldId="329"/>
            <ac:spMk id="4" creationId="{8C5BF67E-417D-44CC-89DC-072EB92A6845}"/>
          </ac:spMkLst>
        </pc:spChg>
        <pc:spChg chg="add mod">
          <ac:chgData name="Antonio Osamu Katagiri Tanaka" userId="2c28225e-d492-4964-8551-1b0a3c65dda0" providerId="ADAL" clId="{CDFD7FEA-D9A2-484B-A8F0-68196414CA17}" dt="2020-05-08T13:32:50.977" v="1377" actId="1076"/>
          <ac:spMkLst>
            <pc:docMk/>
            <pc:sldMk cId="106453707" sldId="329"/>
            <ac:spMk id="5" creationId="{2F31BF2B-058A-4806-A880-43CC1B84114D}"/>
          </ac:spMkLst>
        </pc:spChg>
        <pc:spChg chg="mod">
          <ac:chgData name="Antonio Osamu Katagiri Tanaka" userId="2c28225e-d492-4964-8551-1b0a3c65dda0" providerId="ADAL" clId="{CDFD7FEA-D9A2-484B-A8F0-68196414CA17}" dt="2020-05-20T19:56:10.283" v="2393" actId="6549"/>
          <ac:spMkLst>
            <pc:docMk/>
            <pc:sldMk cId="106453707" sldId="329"/>
            <ac:spMk id="6" creationId="{438892A2-F58C-479B-93B3-BDD2A80D348B}"/>
          </ac:spMkLst>
        </pc:spChg>
        <pc:spChg chg="add mod">
          <ac:chgData name="Antonio Osamu Katagiri Tanaka" userId="2c28225e-d492-4964-8551-1b0a3c65dda0" providerId="ADAL" clId="{CDFD7FEA-D9A2-484B-A8F0-68196414CA17}" dt="2020-05-08T13:38:27.620" v="1416" actId="20577"/>
          <ac:spMkLst>
            <pc:docMk/>
            <pc:sldMk cId="106453707" sldId="329"/>
            <ac:spMk id="9" creationId="{52638DC6-92C6-4BEA-940F-E322BBC28D93}"/>
          </ac:spMkLst>
        </pc:spChg>
        <pc:spChg chg="add mod">
          <ac:chgData name="Antonio Osamu Katagiri Tanaka" userId="2c28225e-d492-4964-8551-1b0a3c65dda0" providerId="ADAL" clId="{CDFD7FEA-D9A2-484B-A8F0-68196414CA17}" dt="2020-05-08T13:14:38.831" v="1302" actId="121"/>
          <ac:spMkLst>
            <pc:docMk/>
            <pc:sldMk cId="106453707" sldId="329"/>
            <ac:spMk id="10" creationId="{53AFBA10-8B2C-4F6D-BBB8-3DEBDC7F8BD7}"/>
          </ac:spMkLst>
        </pc:spChg>
        <pc:spChg chg="mod">
          <ac:chgData name="Antonio Osamu Katagiri Tanaka" userId="2c28225e-d492-4964-8551-1b0a3c65dda0" providerId="ADAL" clId="{CDFD7FEA-D9A2-484B-A8F0-68196414CA17}" dt="2020-05-08T17:09:19.082" v="2051" actId="20577"/>
          <ac:spMkLst>
            <pc:docMk/>
            <pc:sldMk cId="106453707" sldId="329"/>
            <ac:spMk id="14" creationId="{B1FDEF3E-1872-41D3-A841-FBE14801F476}"/>
          </ac:spMkLst>
        </pc:spChg>
        <pc:picChg chg="add mod">
          <ac:chgData name="Antonio Osamu Katagiri Tanaka" userId="2c28225e-d492-4964-8551-1b0a3c65dda0" providerId="ADAL" clId="{CDFD7FEA-D9A2-484B-A8F0-68196414CA17}" dt="2020-05-08T13:32:50.977" v="1377" actId="1076"/>
          <ac:picMkLst>
            <pc:docMk/>
            <pc:sldMk cId="106453707" sldId="329"/>
            <ac:picMk id="7" creationId="{84DAC122-832E-4A3F-911E-DEEBC69E265B}"/>
          </ac:picMkLst>
        </pc:picChg>
        <pc:picChg chg="add mod">
          <ac:chgData name="Antonio Osamu Katagiri Tanaka" userId="2c28225e-d492-4964-8551-1b0a3c65dda0" providerId="ADAL" clId="{CDFD7FEA-D9A2-484B-A8F0-68196414CA17}" dt="2020-05-08T13:13:44.513" v="1295" actId="1076"/>
          <ac:picMkLst>
            <pc:docMk/>
            <pc:sldMk cId="106453707" sldId="329"/>
            <ac:picMk id="8" creationId="{08A085E3-B005-4BB8-BBD2-CFD61C9E765E}"/>
          </ac:picMkLst>
        </pc:picChg>
        <pc:picChg chg="add">
          <ac:chgData name="Antonio Osamu Katagiri Tanaka" userId="2c28225e-d492-4964-8551-1b0a3c65dda0" providerId="ADAL" clId="{CDFD7FEA-D9A2-484B-A8F0-68196414CA17}" dt="2020-05-08T14:30:44.734" v="1882"/>
          <ac:picMkLst>
            <pc:docMk/>
            <pc:sldMk cId="106453707" sldId="329"/>
            <ac:picMk id="15" creationId="{406C5EBA-6DF3-4A0A-B773-63EDCED2BDE1}"/>
          </ac:picMkLst>
        </pc:picChg>
        <pc:picChg chg="add mod">
          <ac:chgData name="Antonio Osamu Katagiri Tanaka" userId="2c28225e-d492-4964-8551-1b0a3c65dda0" providerId="ADAL" clId="{CDFD7FEA-D9A2-484B-A8F0-68196414CA17}" dt="2020-05-08T13:32:50.977" v="1377" actId="1076"/>
          <ac:picMkLst>
            <pc:docMk/>
            <pc:sldMk cId="106453707" sldId="329"/>
            <ac:picMk id="1026" creationId="{B6386451-B781-4260-B3D6-55E1D3CF364E}"/>
          </ac:picMkLst>
        </pc:picChg>
        <pc:picChg chg="add del mod">
          <ac:chgData name="Antonio Osamu Katagiri Tanaka" userId="2c28225e-d492-4964-8551-1b0a3c65dda0" providerId="ADAL" clId="{CDFD7FEA-D9A2-484B-A8F0-68196414CA17}" dt="2020-05-08T13:34:45.884" v="1385" actId="478"/>
          <ac:picMkLst>
            <pc:docMk/>
            <pc:sldMk cId="106453707" sldId="329"/>
            <ac:picMk id="1028" creationId="{579320AC-411D-4240-BE58-C75DB7348132}"/>
          </ac:picMkLst>
        </pc:picChg>
        <pc:picChg chg="add mod">
          <ac:chgData name="Antonio Osamu Katagiri Tanaka" userId="2c28225e-d492-4964-8551-1b0a3c65dda0" providerId="ADAL" clId="{CDFD7FEA-D9A2-484B-A8F0-68196414CA17}" dt="2020-05-08T13:36:11.075" v="1396" actId="167"/>
          <ac:picMkLst>
            <pc:docMk/>
            <pc:sldMk cId="106453707" sldId="329"/>
            <ac:picMk id="1030" creationId="{46D9FB16-94A4-4983-8241-D6005B11FD92}"/>
          </ac:picMkLst>
        </pc:picChg>
      </pc:sldChg>
      <pc:sldChg chg="add del">
        <pc:chgData name="Antonio Osamu Katagiri Tanaka" userId="2c28225e-d492-4964-8551-1b0a3c65dda0" providerId="ADAL" clId="{CDFD7FEA-D9A2-484B-A8F0-68196414CA17}" dt="2020-05-08T13:04:49.587" v="944"/>
        <pc:sldMkLst>
          <pc:docMk/>
          <pc:sldMk cId="253366125" sldId="329"/>
        </pc:sldMkLst>
      </pc:sldChg>
      <pc:sldChg chg="addSp delSp modSp add mod ord">
        <pc:chgData name="Antonio Osamu Katagiri Tanaka" userId="2c28225e-d492-4964-8551-1b0a3c65dda0" providerId="ADAL" clId="{CDFD7FEA-D9A2-484B-A8F0-68196414CA17}" dt="2020-05-20T19:55:57.154" v="2389" actId="20577"/>
        <pc:sldMkLst>
          <pc:docMk/>
          <pc:sldMk cId="388007440" sldId="330"/>
        </pc:sldMkLst>
        <pc:spChg chg="mod">
          <ac:chgData name="Antonio Osamu Katagiri Tanaka" userId="2c28225e-d492-4964-8551-1b0a3c65dda0" providerId="ADAL" clId="{CDFD7FEA-D9A2-484B-A8F0-68196414CA17}" dt="2020-05-20T19:55:57.154" v="2389" actId="20577"/>
          <ac:spMkLst>
            <pc:docMk/>
            <pc:sldMk cId="388007440" sldId="330"/>
            <ac:spMk id="6" creationId="{438892A2-F58C-479B-93B3-BDD2A80D348B}"/>
          </ac:spMkLst>
        </pc:spChg>
        <pc:spChg chg="add mod">
          <ac:chgData name="Antonio Osamu Katagiri Tanaka" userId="2c28225e-d492-4964-8551-1b0a3c65dda0" providerId="ADAL" clId="{CDFD7FEA-D9A2-484B-A8F0-68196414CA17}" dt="2020-05-08T13:56:32.689" v="1461" actId="1076"/>
          <ac:spMkLst>
            <pc:docMk/>
            <pc:sldMk cId="388007440" sldId="330"/>
            <ac:spMk id="8" creationId="{186AC648-FF4D-4D8F-A506-2648A000AA85}"/>
          </ac:spMkLst>
        </pc:spChg>
        <pc:spChg chg="add mod">
          <ac:chgData name="Antonio Osamu Katagiri Tanaka" userId="2c28225e-d492-4964-8551-1b0a3c65dda0" providerId="ADAL" clId="{CDFD7FEA-D9A2-484B-A8F0-68196414CA17}" dt="2020-05-08T13:56:32.689" v="1461" actId="1076"/>
          <ac:spMkLst>
            <pc:docMk/>
            <pc:sldMk cId="388007440" sldId="330"/>
            <ac:spMk id="10" creationId="{F4CE414F-AF7B-4594-A660-3CDBFD1C622A}"/>
          </ac:spMkLst>
        </pc:spChg>
        <pc:spChg chg="mod">
          <ac:chgData name="Antonio Osamu Katagiri Tanaka" userId="2c28225e-d492-4964-8551-1b0a3c65dda0" providerId="ADAL" clId="{CDFD7FEA-D9A2-484B-A8F0-68196414CA17}" dt="2020-05-08T13:10:18.285" v="1131" actId="20577"/>
          <ac:spMkLst>
            <pc:docMk/>
            <pc:sldMk cId="388007440" sldId="330"/>
            <ac:spMk id="14" creationId="{B1FDEF3E-1872-41D3-A841-FBE14801F476}"/>
          </ac:spMkLst>
        </pc:spChg>
        <pc:picChg chg="add mod modCrop">
          <ac:chgData name="Antonio Osamu Katagiri Tanaka" userId="2c28225e-d492-4964-8551-1b0a3c65dda0" providerId="ADAL" clId="{CDFD7FEA-D9A2-484B-A8F0-68196414CA17}" dt="2020-05-08T13:56:32.689" v="1461" actId="1076"/>
          <ac:picMkLst>
            <pc:docMk/>
            <pc:sldMk cId="388007440" sldId="330"/>
            <ac:picMk id="3" creationId="{4D380642-1FBF-4A94-88E3-DE874BEDA2CC}"/>
          </ac:picMkLst>
        </pc:picChg>
        <pc:picChg chg="add mod modCrop">
          <ac:chgData name="Antonio Osamu Katagiri Tanaka" userId="2c28225e-d492-4964-8551-1b0a3c65dda0" providerId="ADAL" clId="{CDFD7FEA-D9A2-484B-A8F0-68196414CA17}" dt="2020-05-08T13:56:32.689" v="1461" actId="1076"/>
          <ac:picMkLst>
            <pc:docMk/>
            <pc:sldMk cId="388007440" sldId="330"/>
            <ac:picMk id="5" creationId="{BF3E7398-AE93-43B9-9E16-D745D47446B0}"/>
          </ac:picMkLst>
        </pc:picChg>
        <pc:picChg chg="add mod">
          <ac:chgData name="Antonio Osamu Katagiri Tanaka" userId="2c28225e-d492-4964-8551-1b0a3c65dda0" providerId="ADAL" clId="{CDFD7FEA-D9A2-484B-A8F0-68196414CA17}" dt="2020-05-08T13:56:32.689" v="1461" actId="1076"/>
          <ac:picMkLst>
            <pc:docMk/>
            <pc:sldMk cId="388007440" sldId="330"/>
            <ac:picMk id="7" creationId="{C9DF6EAD-2CDB-42FD-917E-CBC5D4113F44}"/>
          </ac:picMkLst>
        </pc:picChg>
        <pc:picChg chg="add mod">
          <ac:chgData name="Antonio Osamu Katagiri Tanaka" userId="2c28225e-d492-4964-8551-1b0a3c65dda0" providerId="ADAL" clId="{CDFD7FEA-D9A2-484B-A8F0-68196414CA17}" dt="2020-05-08T13:56:32.689" v="1461" actId="1076"/>
          <ac:picMkLst>
            <pc:docMk/>
            <pc:sldMk cId="388007440" sldId="330"/>
            <ac:picMk id="9" creationId="{1315227A-4B88-4BAD-8FE1-3D4E959579F3}"/>
          </ac:picMkLst>
        </pc:picChg>
        <pc:picChg chg="add del mod">
          <ac:chgData name="Antonio Osamu Katagiri Tanaka" userId="2c28225e-d492-4964-8551-1b0a3c65dda0" providerId="ADAL" clId="{CDFD7FEA-D9A2-484B-A8F0-68196414CA17}" dt="2020-05-08T13:56:22.155" v="1460" actId="478"/>
          <ac:picMkLst>
            <pc:docMk/>
            <pc:sldMk cId="388007440" sldId="330"/>
            <ac:picMk id="11" creationId="{E0BB6F87-7711-4EF1-8B1A-1944D59ABAE8}"/>
          </ac:picMkLst>
        </pc:picChg>
        <pc:picChg chg="add">
          <ac:chgData name="Antonio Osamu Katagiri Tanaka" userId="2c28225e-d492-4964-8551-1b0a3c65dda0" providerId="ADAL" clId="{CDFD7FEA-D9A2-484B-A8F0-68196414CA17}" dt="2020-05-08T14:30:34.373" v="1880"/>
          <ac:picMkLst>
            <pc:docMk/>
            <pc:sldMk cId="388007440" sldId="330"/>
            <ac:picMk id="13" creationId="{56627C26-B650-4B9E-AEAF-1E01C1A124DB}"/>
          </ac:picMkLst>
        </pc:picChg>
      </pc:sldChg>
      <pc:sldChg chg="addSp delSp modSp new mod">
        <pc:chgData name="Antonio Osamu Katagiri Tanaka" userId="2c28225e-d492-4964-8551-1b0a3c65dda0" providerId="ADAL" clId="{CDFD7FEA-D9A2-484B-A8F0-68196414CA17}" dt="2020-05-20T19:52:01.166" v="2342" actId="14100"/>
        <pc:sldMkLst>
          <pc:docMk/>
          <pc:sldMk cId="3342030583" sldId="331"/>
        </pc:sldMkLst>
        <pc:spChg chg="del">
          <ac:chgData name="Antonio Osamu Katagiri Tanaka" userId="2c28225e-d492-4964-8551-1b0a3c65dda0" providerId="ADAL" clId="{CDFD7FEA-D9A2-484B-A8F0-68196414CA17}" dt="2020-05-20T19:33:56.986" v="2097"/>
          <ac:spMkLst>
            <pc:docMk/>
            <pc:sldMk cId="3342030583" sldId="331"/>
            <ac:spMk id="2" creationId="{B64BF7E2-5772-4789-B463-38B8F381D90E}"/>
          </ac:spMkLst>
        </pc:spChg>
        <pc:spChg chg="del">
          <ac:chgData name="Antonio Osamu Katagiri Tanaka" userId="2c28225e-d492-4964-8551-1b0a3c65dda0" providerId="ADAL" clId="{CDFD7FEA-D9A2-484B-A8F0-68196414CA17}" dt="2020-05-20T19:33:05.138" v="2084" actId="478"/>
          <ac:spMkLst>
            <pc:docMk/>
            <pc:sldMk cId="3342030583" sldId="331"/>
            <ac:spMk id="3" creationId="{8B98DEF3-3389-42C1-8E59-8F5860DD4D19}"/>
          </ac:spMkLst>
        </pc:spChg>
        <pc:spChg chg="add mod">
          <ac:chgData name="Antonio Osamu Katagiri Tanaka" userId="2c28225e-d492-4964-8551-1b0a3c65dda0" providerId="ADAL" clId="{CDFD7FEA-D9A2-484B-A8F0-68196414CA17}" dt="2020-05-20T19:42:45.326" v="2186" actId="20577"/>
          <ac:spMkLst>
            <pc:docMk/>
            <pc:sldMk cId="3342030583" sldId="331"/>
            <ac:spMk id="7" creationId="{C8050403-371C-4863-B627-52F78E322D3C}"/>
          </ac:spMkLst>
        </pc:spChg>
        <pc:spChg chg="add del mod">
          <ac:chgData name="Antonio Osamu Katagiri Tanaka" userId="2c28225e-d492-4964-8551-1b0a3c65dda0" providerId="ADAL" clId="{CDFD7FEA-D9A2-484B-A8F0-68196414CA17}" dt="2020-05-20T19:42:49.470" v="2187" actId="478"/>
          <ac:spMkLst>
            <pc:docMk/>
            <pc:sldMk cId="3342030583" sldId="331"/>
            <ac:spMk id="15" creationId="{75C716AA-4DBF-4774-9C5C-BFE694712E18}"/>
          </ac:spMkLst>
        </pc:spChg>
        <pc:spChg chg="add mod">
          <ac:chgData name="Antonio Osamu Katagiri Tanaka" userId="2c28225e-d492-4964-8551-1b0a3c65dda0" providerId="ADAL" clId="{CDFD7FEA-D9A2-484B-A8F0-68196414CA17}" dt="2020-05-20T19:47:41.385" v="2236" actId="20577"/>
          <ac:spMkLst>
            <pc:docMk/>
            <pc:sldMk cId="3342030583" sldId="331"/>
            <ac:spMk id="16" creationId="{84E57CF1-7C19-499F-8840-179443FE97F3}"/>
          </ac:spMkLst>
        </pc:spChg>
        <pc:spChg chg="add mod">
          <ac:chgData name="Antonio Osamu Katagiri Tanaka" userId="2c28225e-d492-4964-8551-1b0a3c65dda0" providerId="ADAL" clId="{CDFD7FEA-D9A2-484B-A8F0-68196414CA17}" dt="2020-05-20T19:50:55.056" v="2331" actId="20577"/>
          <ac:spMkLst>
            <pc:docMk/>
            <pc:sldMk cId="3342030583" sldId="331"/>
            <ac:spMk id="19" creationId="{E0625A3D-D52E-4D06-9B17-64EA7C9C3D5F}"/>
          </ac:spMkLst>
        </pc:spChg>
        <pc:picChg chg="add mod">
          <ac:chgData name="Antonio Osamu Katagiri Tanaka" userId="2c28225e-d492-4964-8551-1b0a3c65dda0" providerId="ADAL" clId="{CDFD7FEA-D9A2-484B-A8F0-68196414CA17}" dt="2020-05-20T19:32:19.684" v="2081"/>
          <ac:picMkLst>
            <pc:docMk/>
            <pc:sldMk cId="3342030583" sldId="331"/>
            <ac:picMk id="5" creationId="{3D1D781D-1E8A-449D-B13B-EEDC7A6CD5AF}"/>
          </ac:picMkLst>
        </pc:picChg>
        <pc:picChg chg="add mod">
          <ac:chgData name="Antonio Osamu Katagiri Tanaka" userId="2c28225e-d492-4964-8551-1b0a3c65dda0" providerId="ADAL" clId="{CDFD7FEA-D9A2-484B-A8F0-68196414CA17}" dt="2020-05-20T19:49:47.481" v="2329" actId="14100"/>
          <ac:picMkLst>
            <pc:docMk/>
            <pc:sldMk cId="3342030583" sldId="331"/>
            <ac:picMk id="6" creationId="{E5D0C6FC-50F4-4264-BBC1-7550DEC0F3D6}"/>
          </ac:picMkLst>
        </pc:picChg>
        <pc:cxnChg chg="add mod">
          <ac:chgData name="Antonio Osamu Katagiri Tanaka" userId="2c28225e-d492-4964-8551-1b0a3c65dda0" providerId="ADAL" clId="{CDFD7FEA-D9A2-484B-A8F0-68196414CA17}" dt="2020-05-20T19:51:56.534" v="2341" actId="1035"/>
          <ac:cxnSpMkLst>
            <pc:docMk/>
            <pc:sldMk cId="3342030583" sldId="331"/>
            <ac:cxnSpMk id="9" creationId="{77E0E4ED-72FE-4DBE-A2A2-7EE4BADFD0E3}"/>
          </ac:cxnSpMkLst>
        </pc:cxnChg>
        <pc:cxnChg chg="add mod">
          <ac:chgData name="Antonio Osamu Katagiri Tanaka" userId="2c28225e-d492-4964-8551-1b0a3c65dda0" providerId="ADAL" clId="{CDFD7FEA-D9A2-484B-A8F0-68196414CA17}" dt="2020-05-20T19:52:01.166" v="2342" actId="14100"/>
          <ac:cxnSpMkLst>
            <pc:docMk/>
            <pc:sldMk cId="3342030583" sldId="331"/>
            <ac:cxnSpMk id="10" creationId="{CE7CF6B2-DA35-406B-A835-6097C24111A5}"/>
          </ac:cxnSpMkLst>
        </pc:cxnChg>
      </pc:sldChg>
    </pc:docChg>
  </pc:docChgLst>
  <pc:docChgLst>
    <pc:chgData name="Antonio Osamu Katagiri Tanaka" userId="2c28225e-d492-4964-8551-1b0a3c65dda0" providerId="ADAL" clId="{E8966260-3096-4054-A5E0-0A91A10A6CF4}"/>
    <pc:docChg chg="custSel delSld modSld modSection">
      <pc:chgData name="Antonio Osamu Katagiri Tanaka" userId="2c28225e-d492-4964-8551-1b0a3c65dda0" providerId="ADAL" clId="{E8966260-3096-4054-A5E0-0A91A10A6CF4}" dt="2019-05-05T18:21:47.650" v="183" actId="1076"/>
      <pc:docMkLst>
        <pc:docMk/>
      </pc:docMkLst>
      <pc:sldChg chg="modSp">
        <pc:chgData name="Antonio Osamu Katagiri Tanaka" userId="2c28225e-d492-4964-8551-1b0a3c65dda0" providerId="ADAL" clId="{E8966260-3096-4054-A5E0-0A91A10A6CF4}" dt="2019-05-05T18:15:43.052" v="43" actId="20577"/>
        <pc:sldMkLst>
          <pc:docMk/>
          <pc:sldMk cId="3401248549" sldId="256"/>
        </pc:sldMkLst>
        <pc:spChg chg="mod">
          <ac:chgData name="Antonio Osamu Katagiri Tanaka" userId="2c28225e-d492-4964-8551-1b0a3c65dda0" providerId="ADAL" clId="{E8966260-3096-4054-A5E0-0A91A10A6CF4}" dt="2019-05-05T18:15:05.242" v="6" actId="20577"/>
          <ac:spMkLst>
            <pc:docMk/>
            <pc:sldMk cId="3401248549" sldId="256"/>
            <ac:spMk id="6" creationId="{3EB028BF-0783-48AF-AB96-57CC5B2CBEAF}"/>
          </ac:spMkLst>
        </pc:spChg>
        <pc:spChg chg="mod">
          <ac:chgData name="Antonio Osamu Katagiri Tanaka" userId="2c28225e-d492-4964-8551-1b0a3c65dda0" providerId="ADAL" clId="{E8966260-3096-4054-A5E0-0A91A10A6CF4}" dt="2019-05-05T18:15:43.052" v="43" actId="20577"/>
          <ac:spMkLst>
            <pc:docMk/>
            <pc:sldMk cId="3401248549" sldId="256"/>
            <ac:spMk id="7" creationId="{8D0BEDFD-CE79-4A45-9ADE-72FBEA303FCC}"/>
          </ac:spMkLst>
        </pc:spChg>
      </pc:sldChg>
      <pc:sldChg chg="modSp">
        <pc:chgData name="Antonio Osamu Katagiri Tanaka" userId="2c28225e-d492-4964-8551-1b0a3c65dda0" providerId="ADAL" clId="{E8966260-3096-4054-A5E0-0A91A10A6CF4}" dt="2019-05-05T18:17:03.441" v="65" actId="20577"/>
        <pc:sldMkLst>
          <pc:docMk/>
          <pc:sldMk cId="1105756717" sldId="257"/>
        </pc:sldMkLst>
        <pc:spChg chg="mod">
          <ac:chgData name="Antonio Osamu Katagiri Tanaka" userId="2c28225e-d492-4964-8551-1b0a3c65dda0" providerId="ADAL" clId="{E8966260-3096-4054-A5E0-0A91A10A6CF4}" dt="2019-05-05T18:17:03.441" v="65" actId="20577"/>
          <ac:spMkLst>
            <pc:docMk/>
            <pc:sldMk cId="1105756717" sldId="257"/>
            <ac:spMk id="3" creationId="{6E971A9A-8031-4781-96A0-B9A5656935B5}"/>
          </ac:spMkLst>
        </pc:spChg>
      </pc:sldChg>
      <pc:sldChg chg="del">
        <pc:chgData name="Antonio Osamu Katagiri Tanaka" userId="2c28225e-d492-4964-8551-1b0a3c65dda0" providerId="ADAL" clId="{E8966260-3096-4054-A5E0-0A91A10A6CF4}" dt="2019-05-05T18:18:49.783" v="109" actId="2696"/>
        <pc:sldMkLst>
          <pc:docMk/>
          <pc:sldMk cId="1147480841" sldId="258"/>
        </pc:sldMkLst>
      </pc:sldChg>
      <pc:sldChg chg="delSp modSp">
        <pc:chgData name="Antonio Osamu Katagiri Tanaka" userId="2c28225e-d492-4964-8551-1b0a3c65dda0" providerId="ADAL" clId="{E8966260-3096-4054-A5E0-0A91A10A6CF4}" dt="2019-05-05T18:18:19.783" v="108" actId="478"/>
        <pc:sldMkLst>
          <pc:docMk/>
          <pc:sldMk cId="4056039362" sldId="260"/>
        </pc:sldMkLst>
        <pc:spChg chg="mod">
          <ac:chgData name="Antonio Osamu Katagiri Tanaka" userId="2c28225e-d492-4964-8551-1b0a3c65dda0" providerId="ADAL" clId="{E8966260-3096-4054-A5E0-0A91A10A6CF4}" dt="2019-05-05T18:17:53.631" v="80" actId="20577"/>
          <ac:spMkLst>
            <pc:docMk/>
            <pc:sldMk cId="4056039362" sldId="260"/>
            <ac:spMk id="6" creationId="{438892A2-F58C-479B-93B3-BDD2A80D348B}"/>
          </ac:spMkLst>
        </pc:spChg>
        <pc:spChg chg="mod">
          <ac:chgData name="Antonio Osamu Katagiri Tanaka" userId="2c28225e-d492-4964-8551-1b0a3c65dda0" providerId="ADAL" clId="{E8966260-3096-4054-A5E0-0A91A10A6CF4}" dt="2019-05-05T18:18:16.618" v="107" actId="20577"/>
          <ac:spMkLst>
            <pc:docMk/>
            <pc:sldMk cId="4056039362" sldId="260"/>
            <ac:spMk id="14" creationId="{B1FDEF3E-1872-41D3-A841-FBE14801F476}"/>
          </ac:spMkLst>
        </pc:spChg>
        <pc:picChg chg="del">
          <ac:chgData name="Antonio Osamu Katagiri Tanaka" userId="2c28225e-d492-4964-8551-1b0a3c65dda0" providerId="ADAL" clId="{E8966260-3096-4054-A5E0-0A91A10A6CF4}" dt="2019-05-05T18:18:19.783" v="108" actId="478"/>
          <ac:picMkLst>
            <pc:docMk/>
            <pc:sldMk cId="4056039362" sldId="260"/>
            <ac:picMk id="13" creationId="{8578D0BD-CD2C-44B1-976E-1029D186D2DF}"/>
          </ac:picMkLst>
        </pc:picChg>
      </pc:sldChg>
      <pc:sldChg chg="del">
        <pc:chgData name="Antonio Osamu Katagiri Tanaka" userId="2c28225e-d492-4964-8551-1b0a3c65dda0" providerId="ADAL" clId="{E8966260-3096-4054-A5E0-0A91A10A6CF4}" dt="2019-05-05T18:19:07.219" v="110" actId="2696"/>
        <pc:sldMkLst>
          <pc:docMk/>
          <pc:sldMk cId="2503017019" sldId="261"/>
        </pc:sldMkLst>
      </pc:sldChg>
      <pc:sldChg chg="del">
        <pc:chgData name="Antonio Osamu Katagiri Tanaka" userId="2c28225e-d492-4964-8551-1b0a3c65dda0" providerId="ADAL" clId="{E8966260-3096-4054-A5E0-0A91A10A6CF4}" dt="2019-05-05T18:20:04.225" v="154" actId="2696"/>
        <pc:sldMkLst>
          <pc:docMk/>
          <pc:sldMk cId="3893641512" sldId="262"/>
        </pc:sldMkLst>
      </pc:sldChg>
      <pc:sldChg chg="modSp">
        <pc:chgData name="Antonio Osamu Katagiri Tanaka" userId="2c28225e-d492-4964-8551-1b0a3c65dda0" providerId="ADAL" clId="{E8966260-3096-4054-A5E0-0A91A10A6CF4}" dt="2019-05-05T18:20:20.845" v="178" actId="20577"/>
        <pc:sldMkLst>
          <pc:docMk/>
          <pc:sldMk cId="3604131991" sldId="263"/>
        </pc:sldMkLst>
        <pc:spChg chg="mod">
          <ac:chgData name="Antonio Osamu Katagiri Tanaka" userId="2c28225e-d492-4964-8551-1b0a3c65dda0" providerId="ADAL" clId="{E8966260-3096-4054-A5E0-0A91A10A6CF4}" dt="2019-05-05T18:20:20.845" v="178" actId="20577"/>
          <ac:spMkLst>
            <pc:docMk/>
            <pc:sldMk cId="3604131991" sldId="263"/>
            <ac:spMk id="6" creationId="{058630E6-31AF-4451-B084-C9809D0DA4E8}"/>
          </ac:spMkLst>
        </pc:spChg>
      </pc:sldChg>
      <pc:sldChg chg="del">
        <pc:chgData name="Antonio Osamu Katagiri Tanaka" userId="2c28225e-d492-4964-8551-1b0a3c65dda0" providerId="ADAL" clId="{E8966260-3096-4054-A5E0-0A91A10A6CF4}" dt="2019-05-05T18:19:07.234" v="111" actId="2696"/>
        <pc:sldMkLst>
          <pc:docMk/>
          <pc:sldMk cId="2598307304" sldId="264"/>
        </pc:sldMkLst>
      </pc:sldChg>
      <pc:sldChg chg="del">
        <pc:chgData name="Antonio Osamu Katagiri Tanaka" userId="2c28225e-d492-4964-8551-1b0a3c65dda0" providerId="ADAL" clId="{E8966260-3096-4054-A5E0-0A91A10A6CF4}" dt="2019-05-05T18:20:04.300" v="156" actId="2696"/>
        <pc:sldMkLst>
          <pc:docMk/>
          <pc:sldMk cId="1380703515" sldId="265"/>
        </pc:sldMkLst>
      </pc:sldChg>
      <pc:sldChg chg="del">
        <pc:chgData name="Antonio Osamu Katagiri Tanaka" userId="2c28225e-d492-4964-8551-1b0a3c65dda0" providerId="ADAL" clId="{E8966260-3096-4054-A5E0-0A91A10A6CF4}" dt="2019-05-05T18:20:04.217" v="149" actId="2696"/>
        <pc:sldMkLst>
          <pc:docMk/>
          <pc:sldMk cId="3341228731" sldId="266"/>
        </pc:sldMkLst>
      </pc:sldChg>
      <pc:sldChg chg="del">
        <pc:chgData name="Antonio Osamu Katagiri Tanaka" userId="2c28225e-d492-4964-8551-1b0a3c65dda0" providerId="ADAL" clId="{E8966260-3096-4054-A5E0-0A91A10A6CF4}" dt="2019-05-05T18:20:04.214" v="147" actId="2696"/>
        <pc:sldMkLst>
          <pc:docMk/>
          <pc:sldMk cId="4191868023" sldId="267"/>
        </pc:sldMkLst>
      </pc:sldChg>
      <pc:sldChg chg="del">
        <pc:chgData name="Antonio Osamu Katagiri Tanaka" userId="2c28225e-d492-4964-8551-1b0a3c65dda0" providerId="ADAL" clId="{E8966260-3096-4054-A5E0-0A91A10A6CF4}" dt="2019-05-05T18:19:07.290" v="112" actId="2696"/>
        <pc:sldMkLst>
          <pc:docMk/>
          <pc:sldMk cId="3853310930" sldId="268"/>
        </pc:sldMkLst>
      </pc:sldChg>
      <pc:sldChg chg="addSp delSp modSp">
        <pc:chgData name="Antonio Osamu Katagiri Tanaka" userId="2c28225e-d492-4964-8551-1b0a3c65dda0" providerId="ADAL" clId="{E8966260-3096-4054-A5E0-0A91A10A6CF4}" dt="2019-05-05T18:21:47.650" v="183" actId="1076"/>
        <pc:sldMkLst>
          <pc:docMk/>
          <pc:sldMk cId="4246728971" sldId="269"/>
        </pc:sldMkLst>
        <pc:picChg chg="add mod">
          <ac:chgData name="Antonio Osamu Katagiri Tanaka" userId="2c28225e-d492-4964-8551-1b0a3c65dda0" providerId="ADAL" clId="{E8966260-3096-4054-A5E0-0A91A10A6CF4}" dt="2019-05-05T18:21:47.650" v="183" actId="1076"/>
          <ac:picMkLst>
            <pc:docMk/>
            <pc:sldMk cId="4246728971" sldId="269"/>
            <ac:picMk id="2" creationId="{A3958ADD-11D2-4A36-B683-42F04B78B769}"/>
          </ac:picMkLst>
        </pc:picChg>
        <pc:picChg chg="del">
          <ac:chgData name="Antonio Osamu Katagiri Tanaka" userId="2c28225e-d492-4964-8551-1b0a3c65dda0" providerId="ADAL" clId="{E8966260-3096-4054-A5E0-0A91A10A6CF4}" dt="2019-05-05T18:21:41.213" v="180" actId="478"/>
          <ac:picMkLst>
            <pc:docMk/>
            <pc:sldMk cId="4246728971" sldId="269"/>
            <ac:picMk id="1026" creationId="{62C86081-2859-45C8-BAE6-D2CC488FFFF6}"/>
          </ac:picMkLst>
        </pc:picChg>
      </pc:sldChg>
      <pc:sldChg chg="del">
        <pc:chgData name="Antonio Osamu Katagiri Tanaka" userId="2c28225e-d492-4964-8551-1b0a3c65dda0" providerId="ADAL" clId="{E8966260-3096-4054-A5E0-0A91A10A6CF4}" dt="2019-05-05T18:19:07.332" v="113" actId="2696"/>
        <pc:sldMkLst>
          <pc:docMk/>
          <pc:sldMk cId="3718396701" sldId="270"/>
        </pc:sldMkLst>
      </pc:sldChg>
      <pc:sldChg chg="del">
        <pc:chgData name="Antonio Osamu Katagiri Tanaka" userId="2c28225e-d492-4964-8551-1b0a3c65dda0" providerId="ADAL" clId="{E8966260-3096-4054-A5E0-0A91A10A6CF4}" dt="2019-05-05T18:19:07.474" v="115" actId="2696"/>
        <pc:sldMkLst>
          <pc:docMk/>
          <pc:sldMk cId="1388157750" sldId="271"/>
        </pc:sldMkLst>
      </pc:sldChg>
      <pc:sldChg chg="del">
        <pc:chgData name="Antonio Osamu Katagiri Tanaka" userId="2c28225e-d492-4964-8551-1b0a3c65dda0" providerId="ADAL" clId="{E8966260-3096-4054-A5E0-0A91A10A6CF4}" dt="2019-05-05T18:19:07.488" v="116" actId="2696"/>
        <pc:sldMkLst>
          <pc:docMk/>
          <pc:sldMk cId="3743568195" sldId="272"/>
        </pc:sldMkLst>
      </pc:sldChg>
      <pc:sldChg chg="del">
        <pc:chgData name="Antonio Osamu Katagiri Tanaka" userId="2c28225e-d492-4964-8551-1b0a3c65dda0" providerId="ADAL" clId="{E8966260-3096-4054-A5E0-0A91A10A6CF4}" dt="2019-05-05T18:20:04.228" v="155" actId="2696"/>
        <pc:sldMkLst>
          <pc:docMk/>
          <pc:sldMk cId="3231993023" sldId="273"/>
        </pc:sldMkLst>
      </pc:sldChg>
      <pc:sldChg chg="del">
        <pc:chgData name="Antonio Osamu Katagiri Tanaka" userId="2c28225e-d492-4964-8551-1b0a3c65dda0" providerId="ADAL" clId="{E8966260-3096-4054-A5E0-0A91A10A6CF4}" dt="2019-05-05T18:19:07.457" v="114" actId="2696"/>
        <pc:sldMkLst>
          <pc:docMk/>
          <pc:sldMk cId="4180764040" sldId="274"/>
        </pc:sldMkLst>
      </pc:sldChg>
      <pc:sldChg chg="del">
        <pc:chgData name="Antonio Osamu Katagiri Tanaka" userId="2c28225e-d492-4964-8551-1b0a3c65dda0" providerId="ADAL" clId="{E8966260-3096-4054-A5E0-0A91A10A6CF4}" dt="2019-05-05T18:20:04.224" v="153" actId="2696"/>
        <pc:sldMkLst>
          <pc:docMk/>
          <pc:sldMk cId="1610641762" sldId="275"/>
        </pc:sldMkLst>
      </pc:sldChg>
      <pc:sldChg chg="modSp">
        <pc:chgData name="Antonio Osamu Katagiri Tanaka" userId="2c28225e-d492-4964-8551-1b0a3c65dda0" providerId="ADAL" clId="{E8966260-3096-4054-A5E0-0A91A10A6CF4}" dt="2019-05-05T18:19:48.704" v="146" actId="20577"/>
        <pc:sldMkLst>
          <pc:docMk/>
          <pc:sldMk cId="708711930" sldId="276"/>
        </pc:sldMkLst>
        <pc:spChg chg="mod">
          <ac:chgData name="Antonio Osamu Katagiri Tanaka" userId="2c28225e-d492-4964-8551-1b0a3c65dda0" providerId="ADAL" clId="{E8966260-3096-4054-A5E0-0A91A10A6CF4}" dt="2019-05-05T18:19:48.704" v="146" actId="20577"/>
          <ac:spMkLst>
            <pc:docMk/>
            <pc:sldMk cId="708711930" sldId="276"/>
            <ac:spMk id="7" creationId="{43F915F1-9C90-4B6E-AA0B-C9F4FCF704FA}"/>
          </ac:spMkLst>
        </pc:spChg>
      </pc:sldChg>
      <pc:sldChg chg="del">
        <pc:chgData name="Antonio Osamu Katagiri Tanaka" userId="2c28225e-d492-4964-8551-1b0a3c65dda0" providerId="ADAL" clId="{E8966260-3096-4054-A5E0-0A91A10A6CF4}" dt="2019-05-05T18:20:04.219" v="150" actId="2696"/>
        <pc:sldMkLst>
          <pc:docMk/>
          <pc:sldMk cId="4081235605" sldId="277"/>
        </pc:sldMkLst>
      </pc:sldChg>
      <pc:sldChg chg="del">
        <pc:chgData name="Antonio Osamu Katagiri Tanaka" userId="2c28225e-d492-4964-8551-1b0a3c65dda0" providerId="ADAL" clId="{E8966260-3096-4054-A5E0-0A91A10A6CF4}" dt="2019-05-05T18:20:04.220" v="151" actId="2696"/>
        <pc:sldMkLst>
          <pc:docMk/>
          <pc:sldMk cId="3364986435" sldId="278"/>
        </pc:sldMkLst>
      </pc:sldChg>
      <pc:sldChg chg="del">
        <pc:chgData name="Antonio Osamu Katagiri Tanaka" userId="2c28225e-d492-4964-8551-1b0a3c65dda0" providerId="ADAL" clId="{E8966260-3096-4054-A5E0-0A91A10A6CF4}" dt="2019-05-05T18:20:04.221" v="152" actId="2696"/>
        <pc:sldMkLst>
          <pc:docMk/>
          <pc:sldMk cId="2164953142" sldId="279"/>
        </pc:sldMkLst>
      </pc:sldChg>
      <pc:sldChg chg="del">
        <pc:chgData name="Antonio Osamu Katagiri Tanaka" userId="2c28225e-d492-4964-8551-1b0a3c65dda0" providerId="ADAL" clId="{E8966260-3096-4054-A5E0-0A91A10A6CF4}" dt="2019-05-05T18:20:04.216" v="148" actId="2696"/>
        <pc:sldMkLst>
          <pc:docMk/>
          <pc:sldMk cId="3680588873" sldId="280"/>
        </pc:sldMkLst>
      </pc:sldChg>
    </pc:docChg>
  </pc:docChgLst>
  <pc:docChgLst>
    <pc:chgData name="Antonio Osamu Katagiri Tanaka" userId="2c28225e-d492-4964-8551-1b0a3c65dda0" providerId="ADAL" clId="{C59DF1F7-432E-4893-B28C-5D3B004F8374}"/>
    <pc:docChg chg="undo redo custSel addSld delSld modSld sldOrd delSection modSection">
      <pc:chgData name="Antonio Osamu Katagiri Tanaka" userId="2c28225e-d492-4964-8551-1b0a3c65dda0" providerId="ADAL" clId="{C59DF1F7-432E-4893-B28C-5D3B004F8374}" dt="2019-03-31T14:59:20.878" v="389" actId="20577"/>
      <pc:docMkLst>
        <pc:docMk/>
      </pc:docMkLst>
      <pc:sldChg chg="modSp">
        <pc:chgData name="Antonio Osamu Katagiri Tanaka" userId="2c28225e-d492-4964-8551-1b0a3c65dda0" providerId="ADAL" clId="{C59DF1F7-432E-4893-B28C-5D3B004F8374}" dt="2019-03-30T15:24:08.167" v="64" actId="1440"/>
        <pc:sldMkLst>
          <pc:docMk/>
          <pc:sldMk cId="4056039362" sldId="260"/>
        </pc:sldMkLst>
        <pc:picChg chg="mod">
          <ac:chgData name="Antonio Osamu Katagiri Tanaka" userId="2c28225e-d492-4964-8551-1b0a3c65dda0" providerId="ADAL" clId="{C59DF1F7-432E-4893-B28C-5D3B004F8374}" dt="2019-03-30T15:24:08.167" v="64" actId="1440"/>
          <ac:picMkLst>
            <pc:docMk/>
            <pc:sldMk cId="4056039362" sldId="260"/>
            <ac:picMk id="13" creationId="{8578D0BD-CD2C-44B1-976E-1029D186D2DF}"/>
          </ac:picMkLst>
        </pc:picChg>
      </pc:sldChg>
      <pc:sldChg chg="ord">
        <pc:chgData name="Antonio Osamu Katagiri Tanaka" userId="2c28225e-d492-4964-8551-1b0a3c65dda0" providerId="ADAL" clId="{C59DF1F7-432E-4893-B28C-5D3B004F8374}" dt="2019-03-30T14:49:00.456" v="1"/>
        <pc:sldMkLst>
          <pc:docMk/>
          <pc:sldMk cId="3604131991" sldId="263"/>
        </pc:sldMkLst>
      </pc:sldChg>
      <pc:sldChg chg="addSp delSp modSp add">
        <pc:chgData name="Antonio Osamu Katagiri Tanaka" userId="2c28225e-d492-4964-8551-1b0a3c65dda0" providerId="ADAL" clId="{C59DF1F7-432E-4893-B28C-5D3B004F8374}" dt="2019-03-30T15:01:17.755" v="32"/>
        <pc:sldMkLst>
          <pc:docMk/>
          <pc:sldMk cId="4246728971" sldId="269"/>
        </pc:sldMkLst>
        <pc:spChg chg="add del mod">
          <ac:chgData name="Antonio Osamu Katagiri Tanaka" userId="2c28225e-d492-4964-8551-1b0a3c65dda0" providerId="ADAL" clId="{C59DF1F7-432E-4893-B28C-5D3B004F8374}" dt="2019-03-30T14:52:53.260" v="6" actId="478"/>
          <ac:spMkLst>
            <pc:docMk/>
            <pc:sldMk cId="4246728971" sldId="269"/>
            <ac:spMk id="3" creationId="{BFCEFFC5-7335-4486-8818-2B397870E222}"/>
          </ac:spMkLst>
        </pc:spChg>
        <pc:spChg chg="del">
          <ac:chgData name="Antonio Osamu Katagiri Tanaka" userId="2c28225e-d492-4964-8551-1b0a3c65dda0" providerId="ADAL" clId="{C59DF1F7-432E-4893-B28C-5D3B004F8374}" dt="2019-03-30T14:52:51.721" v="5" actId="478"/>
          <ac:spMkLst>
            <pc:docMk/>
            <pc:sldMk cId="4246728971" sldId="269"/>
            <ac:spMk id="4" creationId="{F9ED8BE6-F7AC-4FD8-8FA8-8C683A7C2F62}"/>
          </ac:spMkLst>
        </pc:spChg>
        <pc:spChg chg="del">
          <ac:chgData name="Antonio Osamu Katagiri Tanaka" userId="2c28225e-d492-4964-8551-1b0a3c65dda0" providerId="ADAL" clId="{C59DF1F7-432E-4893-B28C-5D3B004F8374}" dt="2019-03-30T14:52:55.923" v="7" actId="478"/>
          <ac:spMkLst>
            <pc:docMk/>
            <pc:sldMk cId="4246728971" sldId="269"/>
            <ac:spMk id="6" creationId="{058630E6-31AF-4451-B084-C9809D0DA4E8}"/>
          </ac:spMkLst>
        </pc:spChg>
        <pc:spChg chg="add del mod">
          <ac:chgData name="Antonio Osamu Katagiri Tanaka" userId="2c28225e-d492-4964-8551-1b0a3c65dda0" providerId="ADAL" clId="{C59DF1F7-432E-4893-B28C-5D3B004F8374}" dt="2019-03-30T14:52:58.396" v="8" actId="478"/>
          <ac:spMkLst>
            <pc:docMk/>
            <pc:sldMk cId="4246728971" sldId="269"/>
            <ac:spMk id="7" creationId="{EFB1FD18-9FB8-4EC8-A186-B4E23A6745CA}"/>
          </ac:spMkLst>
        </pc:spChg>
        <pc:spChg chg="add mod">
          <ac:chgData name="Antonio Osamu Katagiri Tanaka" userId="2c28225e-d492-4964-8551-1b0a3c65dda0" providerId="ADAL" clId="{C59DF1F7-432E-4893-B28C-5D3B004F8374}" dt="2019-03-30T14:57:55.916" v="28" actId="403"/>
          <ac:spMkLst>
            <pc:docMk/>
            <pc:sldMk cId="4246728971" sldId="269"/>
            <ac:spMk id="9" creationId="{907DD878-B76C-4FC5-9BC3-86C7C3DB3BDA}"/>
          </ac:spMkLst>
        </pc:spChg>
        <pc:picChg chg="add mod">
          <ac:chgData name="Antonio Osamu Katagiri Tanaka" userId="2c28225e-d492-4964-8551-1b0a3c65dda0" providerId="ADAL" clId="{C59DF1F7-432E-4893-B28C-5D3B004F8374}" dt="2019-03-30T15:01:17.755" v="32"/>
          <ac:picMkLst>
            <pc:docMk/>
            <pc:sldMk cId="4246728971" sldId="269"/>
            <ac:picMk id="1026" creationId="{62C86081-2859-45C8-BAE6-D2CC488FFFF6}"/>
          </ac:picMkLst>
        </pc:picChg>
      </pc:sldChg>
    </pc:docChg>
  </pc:docChgLst>
  <pc:docChgLst>
    <pc:chgData name="Antonio Osamu Katagiri Tanaka" userId="2c28225e-d492-4964-8551-1b0a3c65dda0" providerId="ADAL" clId="{3E6F5A0B-FD13-4E59-B6F5-4732036FCFAA}"/>
    <pc:docChg chg="undo custSel modSld">
      <pc:chgData name="Antonio Osamu Katagiri Tanaka" userId="2c28225e-d492-4964-8551-1b0a3c65dda0" providerId="ADAL" clId="{3E6F5A0B-FD13-4E59-B6F5-4732036FCFAA}" dt="2020-09-01T21:18:04.322" v="2" actId="1076"/>
      <pc:docMkLst>
        <pc:docMk/>
      </pc:docMkLst>
      <pc:sldChg chg="modSp mod">
        <pc:chgData name="Antonio Osamu Katagiri Tanaka" userId="2c28225e-d492-4964-8551-1b0a3c65dda0" providerId="ADAL" clId="{3E6F5A0B-FD13-4E59-B6F5-4732036FCFAA}" dt="2020-09-01T21:18:04.322" v="2" actId="1076"/>
        <pc:sldMkLst>
          <pc:docMk/>
          <pc:sldMk cId="3939535500" sldId="304"/>
        </pc:sldMkLst>
        <pc:picChg chg="mod">
          <ac:chgData name="Antonio Osamu Katagiri Tanaka" userId="2c28225e-d492-4964-8551-1b0a3c65dda0" providerId="ADAL" clId="{3E6F5A0B-FD13-4E59-B6F5-4732036FCFAA}" dt="2020-09-01T21:18:04.322" v="2" actId="1076"/>
          <ac:picMkLst>
            <pc:docMk/>
            <pc:sldMk cId="3939535500" sldId="304"/>
            <ac:picMk id="2050" creationId="{59549EE5-88A7-490E-9F43-A54FA204BE15}"/>
          </ac:picMkLst>
        </pc:picChg>
      </pc:sldChg>
    </pc:docChg>
  </pc:docChgLst>
  <pc:docChgLst>
    <pc:chgData name="Antonio Osamu Katagiri Tanaka" userId="2c28225e-d492-4964-8551-1b0a3c65dda0" providerId="ADAL" clId="{BA091A27-582A-4D6D-8346-D5CF8624059C}"/>
    <pc:docChg chg="undo custSel addSld delSld modSld sldOrd">
      <pc:chgData name="Antonio Osamu Katagiri Tanaka" userId="2c28225e-d492-4964-8551-1b0a3c65dda0" providerId="ADAL" clId="{BA091A27-582A-4D6D-8346-D5CF8624059C}" dt="2019-03-29T18:11:35.461" v="1535" actId="20577"/>
      <pc:docMkLst>
        <pc:docMk/>
      </pc:docMkLst>
      <pc:sldChg chg="modSp">
        <pc:chgData name="Antonio Osamu Katagiri Tanaka" userId="2c28225e-d492-4964-8551-1b0a3c65dda0" providerId="ADAL" clId="{BA091A27-582A-4D6D-8346-D5CF8624059C}" dt="2019-03-29T17:31:38.150" v="1287" actId="20577"/>
        <pc:sldMkLst>
          <pc:docMk/>
          <pc:sldMk cId="1105756717" sldId="257"/>
        </pc:sldMkLst>
        <pc:spChg chg="mod">
          <ac:chgData name="Antonio Osamu Katagiri Tanaka" userId="2c28225e-d492-4964-8551-1b0a3c65dda0" providerId="ADAL" clId="{BA091A27-582A-4D6D-8346-D5CF8624059C}" dt="2019-03-29T17:31:38.150" v="1287" actId="20577"/>
          <ac:spMkLst>
            <pc:docMk/>
            <pc:sldMk cId="1105756717" sldId="257"/>
            <ac:spMk id="3" creationId="{6E971A9A-8031-4781-96A0-B9A5656935B5}"/>
          </ac:spMkLst>
        </pc:spChg>
      </pc:sldChg>
      <pc:sldChg chg="modSp add ord">
        <pc:chgData name="Antonio Osamu Katagiri Tanaka" userId="2c28225e-d492-4964-8551-1b0a3c65dda0" providerId="ADAL" clId="{BA091A27-582A-4D6D-8346-D5CF8624059C}" dt="2019-03-29T17:30:36.770" v="1284"/>
        <pc:sldMkLst>
          <pc:docMk/>
          <pc:sldMk cId="3604131991" sldId="263"/>
        </pc:sldMkLst>
        <pc:spChg chg="mod">
          <ac:chgData name="Antonio Osamu Katagiri Tanaka" userId="2c28225e-d492-4964-8551-1b0a3c65dda0" providerId="ADAL" clId="{BA091A27-582A-4D6D-8346-D5CF8624059C}" dt="2019-03-29T15:52:32.017" v="518" actId="20577"/>
          <ac:spMkLst>
            <pc:docMk/>
            <pc:sldMk cId="3604131991" sldId="263"/>
            <ac:spMk id="4" creationId="{F9ED8BE6-F7AC-4FD8-8FA8-8C683A7C2F62}"/>
          </ac:spMkLst>
        </pc:spChg>
        <pc:spChg chg="mod">
          <ac:chgData name="Antonio Osamu Katagiri Tanaka" userId="2c28225e-d492-4964-8551-1b0a3c65dda0" providerId="ADAL" clId="{BA091A27-582A-4D6D-8346-D5CF8624059C}" dt="2019-03-29T15:53:27.381" v="528" actId="11"/>
          <ac:spMkLst>
            <pc:docMk/>
            <pc:sldMk cId="3604131991" sldId="263"/>
            <ac:spMk id="6" creationId="{058630E6-31AF-4451-B084-C9809D0DA4E8}"/>
          </ac:spMkLst>
        </pc:spChg>
      </pc:sldChg>
    </pc:docChg>
  </pc:docChgLst>
  <pc:docChgLst>
    <pc:chgData name="Antonio Osamu Katagiri Tanaka" userId="2c28225e-d492-4964-8551-1b0a3c65dda0" providerId="ADAL" clId="{D962D6D7-454A-41C7-98A7-DA876A9E1509}"/>
    <pc:docChg chg="undo custSel modSld modMainMaster">
      <pc:chgData name="Antonio Osamu Katagiri Tanaka" userId="2c28225e-d492-4964-8551-1b0a3c65dda0" providerId="ADAL" clId="{D962D6D7-454A-41C7-98A7-DA876A9E1509}" dt="2020-05-07T16:59:39.076" v="294" actId="113"/>
      <pc:docMkLst>
        <pc:docMk/>
      </pc:docMkLst>
      <pc:sldChg chg="modSp mod setBg">
        <pc:chgData name="Antonio Osamu Katagiri Tanaka" userId="2c28225e-d492-4964-8551-1b0a3c65dda0" providerId="ADAL" clId="{D962D6D7-454A-41C7-98A7-DA876A9E1509}" dt="2020-05-04T16:19:55.243" v="80" actId="20577"/>
        <pc:sldMkLst>
          <pc:docMk/>
          <pc:sldMk cId="3401248549" sldId="256"/>
        </pc:sldMkLst>
        <pc:spChg chg="mod">
          <ac:chgData name="Antonio Osamu Katagiri Tanaka" userId="2c28225e-d492-4964-8551-1b0a3c65dda0" providerId="ADAL" clId="{D962D6D7-454A-41C7-98A7-DA876A9E1509}" dt="2020-05-04T16:19:15.301" v="26"/>
          <ac:spMkLst>
            <pc:docMk/>
            <pc:sldMk cId="3401248549" sldId="256"/>
            <ac:spMk id="6" creationId="{3EB028BF-0783-48AF-AB96-57CC5B2CBEAF}"/>
          </ac:spMkLst>
        </pc:spChg>
        <pc:spChg chg="mod">
          <ac:chgData name="Antonio Osamu Katagiri Tanaka" userId="2c28225e-d492-4964-8551-1b0a3c65dda0" providerId="ADAL" clId="{D962D6D7-454A-41C7-98A7-DA876A9E1509}" dt="2020-05-04T16:19:55.243" v="80" actId="20577"/>
          <ac:spMkLst>
            <pc:docMk/>
            <pc:sldMk cId="3401248549" sldId="256"/>
            <ac:spMk id="7" creationId="{8D0BEDFD-CE79-4A45-9ADE-72FBEA303FCC}"/>
          </ac:spMkLst>
        </pc:spChg>
      </pc:sldChg>
      <pc:sldChg chg="modSp mod">
        <pc:chgData name="Antonio Osamu Katagiri Tanaka" userId="2c28225e-d492-4964-8551-1b0a3c65dda0" providerId="ADAL" clId="{D962D6D7-454A-41C7-98A7-DA876A9E1509}" dt="2020-05-07T16:59:39.076" v="294" actId="113"/>
        <pc:sldMkLst>
          <pc:docMk/>
          <pc:sldMk cId="4056039362" sldId="260"/>
        </pc:sldMkLst>
        <pc:spChg chg="mod">
          <ac:chgData name="Antonio Osamu Katagiri Tanaka" userId="2c28225e-d492-4964-8551-1b0a3c65dda0" providerId="ADAL" clId="{D962D6D7-454A-41C7-98A7-DA876A9E1509}" dt="2020-05-07T16:59:39.076" v="294" actId="113"/>
          <ac:spMkLst>
            <pc:docMk/>
            <pc:sldMk cId="4056039362" sldId="260"/>
            <ac:spMk id="14" creationId="{B1FDEF3E-1872-41D3-A841-FBE14801F476}"/>
          </ac:spMkLst>
        </pc:spChg>
      </pc:sldChg>
      <pc:sldChg chg="addSp delSp modSp mod">
        <pc:chgData name="Antonio Osamu Katagiri Tanaka" userId="2c28225e-d492-4964-8551-1b0a3c65dda0" providerId="ADAL" clId="{D962D6D7-454A-41C7-98A7-DA876A9E1509}" dt="2020-05-04T16:18:34.715" v="25" actId="14100"/>
        <pc:sldMkLst>
          <pc:docMk/>
          <pc:sldMk cId="4246728971" sldId="269"/>
        </pc:sldMkLst>
        <pc:spChg chg="add">
          <ac:chgData name="Antonio Osamu Katagiri Tanaka" userId="2c28225e-d492-4964-8551-1b0a3c65dda0" providerId="ADAL" clId="{D962D6D7-454A-41C7-98A7-DA876A9E1509}" dt="2020-05-04T16:15:48.760" v="11"/>
          <ac:spMkLst>
            <pc:docMk/>
            <pc:sldMk cId="4246728971" sldId="269"/>
            <ac:spMk id="3" creationId="{2D3FFEBE-5388-4A46-A0AF-9ADC5456286E}"/>
          </ac:spMkLst>
        </pc:spChg>
        <pc:spChg chg="add del mod">
          <ac:chgData name="Antonio Osamu Katagiri Tanaka" userId="2c28225e-d492-4964-8551-1b0a3c65dda0" providerId="ADAL" clId="{D962D6D7-454A-41C7-98A7-DA876A9E1509}" dt="2020-05-04T16:16:04.485" v="15" actId="478"/>
          <ac:spMkLst>
            <pc:docMk/>
            <pc:sldMk cId="4246728971" sldId="269"/>
            <ac:spMk id="5" creationId="{446ACE21-741E-4F2C-859F-FBC573402619}"/>
          </ac:spMkLst>
        </pc:spChg>
        <pc:spChg chg="del">
          <ac:chgData name="Antonio Osamu Katagiri Tanaka" userId="2c28225e-d492-4964-8551-1b0a3c65dda0" providerId="ADAL" clId="{D962D6D7-454A-41C7-98A7-DA876A9E1509}" dt="2020-05-04T16:16:01.539" v="13" actId="478"/>
          <ac:spMkLst>
            <pc:docMk/>
            <pc:sldMk cId="4246728971" sldId="269"/>
            <ac:spMk id="9" creationId="{907DD878-B76C-4FC5-9BC3-86C7C3DB3BDA}"/>
          </ac:spMkLst>
        </pc:spChg>
        <pc:picChg chg="del">
          <ac:chgData name="Antonio Osamu Katagiri Tanaka" userId="2c28225e-d492-4964-8551-1b0a3c65dda0" providerId="ADAL" clId="{D962D6D7-454A-41C7-98A7-DA876A9E1509}" dt="2020-05-04T16:15:56.157" v="12" actId="478"/>
          <ac:picMkLst>
            <pc:docMk/>
            <pc:sldMk cId="4246728971" sldId="269"/>
            <ac:picMk id="2" creationId="{A3958ADD-11D2-4A36-B683-42F04B78B769}"/>
          </ac:picMkLst>
        </pc:picChg>
        <pc:picChg chg="add del mod">
          <ac:chgData name="Antonio Osamu Katagiri Tanaka" userId="2c28225e-d492-4964-8551-1b0a3c65dda0" providerId="ADAL" clId="{D962D6D7-454A-41C7-98A7-DA876A9E1509}" dt="2020-05-04T16:18:02.926" v="21" actId="478"/>
          <ac:picMkLst>
            <pc:docMk/>
            <pc:sldMk cId="4246728971" sldId="269"/>
            <ac:picMk id="1028" creationId="{56C6D4DC-57F2-4C12-81BE-8CDB47C96E4B}"/>
          </ac:picMkLst>
        </pc:picChg>
        <pc:picChg chg="add mod">
          <ac:chgData name="Antonio Osamu Katagiri Tanaka" userId="2c28225e-d492-4964-8551-1b0a3c65dda0" providerId="ADAL" clId="{D962D6D7-454A-41C7-98A7-DA876A9E1509}" dt="2020-05-04T16:18:34.715" v="25" actId="14100"/>
          <ac:picMkLst>
            <pc:docMk/>
            <pc:sldMk cId="4246728971" sldId="269"/>
            <ac:picMk id="1030" creationId="{DF3B20E7-DFB7-496B-A1B1-F29CEEFDF57F}"/>
          </ac:picMkLst>
        </pc:picChg>
      </pc:sldChg>
      <pc:sldMasterChg chg="modSp mod setBg modSldLayout">
        <pc:chgData name="Antonio Osamu Katagiri Tanaka" userId="2c28225e-d492-4964-8551-1b0a3c65dda0" providerId="ADAL" clId="{D962D6D7-454A-41C7-98A7-DA876A9E1509}" dt="2020-05-06T18:02:23.988" v="291" actId="1076"/>
        <pc:sldMasterMkLst>
          <pc:docMk/>
          <pc:sldMasterMk cId="2403102699" sldId="2147483648"/>
        </pc:sldMasterMkLst>
        <pc:spChg chg="mod">
          <ac:chgData name="Antonio Osamu Katagiri Tanaka" userId="2c28225e-d492-4964-8551-1b0a3c65dda0" providerId="ADAL" clId="{D962D6D7-454A-41C7-98A7-DA876A9E1509}" dt="2020-05-06T17:58:29.178" v="119" actId="2711"/>
          <ac:spMkLst>
            <pc:docMk/>
            <pc:sldMasterMk cId="2403102699" sldId="2147483648"/>
            <ac:spMk id="2" creationId="{4058ABB2-B490-47FF-90EB-CD4D3E37C9F0}"/>
          </ac:spMkLst>
        </pc:spChg>
        <pc:spChg chg="mod">
          <ac:chgData name="Antonio Osamu Katagiri Tanaka" userId="2c28225e-d492-4964-8551-1b0a3c65dda0" providerId="ADAL" clId="{D962D6D7-454A-41C7-98A7-DA876A9E1509}" dt="2020-05-06T17:58:29.178" v="119" actId="2711"/>
          <ac:spMkLst>
            <pc:docMk/>
            <pc:sldMasterMk cId="2403102699" sldId="2147483648"/>
            <ac:spMk id="3" creationId="{45D6D09A-7161-461C-9416-A965993AB85A}"/>
          </ac:spMkLst>
        </pc:spChg>
        <pc:spChg chg="mod">
          <ac:chgData name="Antonio Osamu Katagiri Tanaka" userId="2c28225e-d492-4964-8551-1b0a3c65dda0" providerId="ADAL" clId="{D962D6D7-454A-41C7-98A7-DA876A9E1509}" dt="2020-05-06T18:02:10.392" v="288" actId="1076"/>
          <ac:spMkLst>
            <pc:docMk/>
            <pc:sldMasterMk cId="2403102699" sldId="2147483648"/>
            <ac:spMk id="4" creationId="{61D5A034-8476-4107-8627-EB6E11CCB2AD}"/>
          </ac:spMkLst>
        </pc:spChg>
        <pc:spChg chg="mod">
          <ac:chgData name="Antonio Osamu Katagiri Tanaka" userId="2c28225e-d492-4964-8551-1b0a3c65dda0" providerId="ADAL" clId="{D962D6D7-454A-41C7-98A7-DA876A9E1509}" dt="2020-05-06T18:02:10.392" v="288" actId="1076"/>
          <ac:spMkLst>
            <pc:docMk/>
            <pc:sldMasterMk cId="2403102699" sldId="2147483648"/>
            <ac:spMk id="5" creationId="{3EEB07D8-FD16-4F5A-A35D-B7A908B2AD1A}"/>
          </ac:spMkLst>
        </pc:spChg>
        <pc:spChg chg="mod">
          <ac:chgData name="Antonio Osamu Katagiri Tanaka" userId="2c28225e-d492-4964-8551-1b0a3c65dda0" providerId="ADAL" clId="{D962D6D7-454A-41C7-98A7-DA876A9E1509}" dt="2020-05-06T18:02:23.988" v="291" actId="1076"/>
          <ac:spMkLst>
            <pc:docMk/>
            <pc:sldMasterMk cId="2403102699" sldId="2147483648"/>
            <ac:spMk id="6" creationId="{A22F53A1-7893-45BA-AFD9-7BE608102FD3}"/>
          </ac:spMkLst>
        </pc:spChg>
        <pc:sldLayoutChg chg="modSp mod setBg">
          <pc:chgData name="Antonio Osamu Katagiri Tanaka" userId="2c28225e-d492-4964-8551-1b0a3c65dda0" providerId="ADAL" clId="{D962D6D7-454A-41C7-98A7-DA876A9E1509}" dt="2020-05-06T17:56:25.179" v="105" actId="1076"/>
          <pc:sldLayoutMkLst>
            <pc:docMk/>
            <pc:sldMasterMk cId="2403102699" sldId="2147483648"/>
            <pc:sldLayoutMk cId="4257312655" sldId="2147483649"/>
          </pc:sldLayoutMkLst>
          <pc:spChg chg="mod">
            <ac:chgData name="Antonio Osamu Katagiri Tanaka" userId="2c28225e-d492-4964-8551-1b0a3c65dda0" providerId="ADAL" clId="{D962D6D7-454A-41C7-98A7-DA876A9E1509}" dt="2020-05-06T17:56:25.179" v="105" actId="1076"/>
            <ac:spMkLst>
              <pc:docMk/>
              <pc:sldMasterMk cId="2403102699" sldId="2147483648"/>
              <pc:sldLayoutMk cId="4257312655" sldId="2147483649"/>
              <ac:spMk id="2" creationId="{A15DA177-A0FC-4DBC-B7B5-4ABA2CE5F756}"/>
            </ac:spMkLst>
          </pc:spChg>
          <pc:spChg chg="mod">
            <ac:chgData name="Antonio Osamu Katagiri Tanaka" userId="2c28225e-d492-4964-8551-1b0a3c65dda0" providerId="ADAL" clId="{D962D6D7-454A-41C7-98A7-DA876A9E1509}" dt="2020-05-06T17:56:25.179" v="105" actId="1076"/>
            <ac:spMkLst>
              <pc:docMk/>
              <pc:sldMasterMk cId="2403102699" sldId="2147483648"/>
              <pc:sldLayoutMk cId="4257312655" sldId="2147483649"/>
              <ac:spMk id="3" creationId="{BAD0EED8-4909-420C-9359-C8245CF3B33E}"/>
            </ac:spMkLst>
          </pc:spChg>
          <pc:spChg chg="mod">
            <ac:chgData name="Antonio Osamu Katagiri Tanaka" userId="2c28225e-d492-4964-8551-1b0a3c65dda0" providerId="ADAL" clId="{D962D6D7-454A-41C7-98A7-DA876A9E1509}" dt="2020-05-06T17:55:49.233" v="94" actId="1037"/>
            <ac:spMkLst>
              <pc:docMk/>
              <pc:sldMasterMk cId="2403102699" sldId="2147483648"/>
              <pc:sldLayoutMk cId="4257312655" sldId="2147483649"/>
              <ac:spMk id="4" creationId="{F67EA5FD-9813-4D78-A444-844D6C9C7966}"/>
            </ac:spMkLst>
          </pc:spChg>
          <pc:spChg chg="mod">
            <ac:chgData name="Antonio Osamu Katagiri Tanaka" userId="2c28225e-d492-4964-8551-1b0a3c65dda0" providerId="ADAL" clId="{D962D6D7-454A-41C7-98A7-DA876A9E1509}" dt="2020-05-06T17:56:16.086" v="103" actId="1076"/>
            <ac:spMkLst>
              <pc:docMk/>
              <pc:sldMasterMk cId="2403102699" sldId="2147483648"/>
              <pc:sldLayoutMk cId="4257312655" sldId="2147483649"/>
              <ac:spMk id="5" creationId="{330619A2-14E8-4349-9294-5F79462A6F3A}"/>
            </ac:spMkLst>
          </pc:spChg>
          <pc:spChg chg="mod">
            <ac:chgData name="Antonio Osamu Katagiri Tanaka" userId="2c28225e-d492-4964-8551-1b0a3c65dda0" providerId="ADAL" clId="{D962D6D7-454A-41C7-98A7-DA876A9E1509}" dt="2020-05-06T17:55:38.638" v="81" actId="1076"/>
            <ac:spMkLst>
              <pc:docMk/>
              <pc:sldMasterMk cId="2403102699" sldId="2147483648"/>
              <pc:sldLayoutMk cId="4257312655" sldId="2147483649"/>
              <ac:spMk id="6" creationId="{1B413D95-19C4-4017-83C0-65CB5412D4D4}"/>
            </ac:spMkLst>
          </pc:spChg>
        </pc:sldLayoutChg>
        <pc:sldLayoutChg chg="modSp mod setBg">
          <pc:chgData name="Antonio Osamu Katagiri Tanaka" userId="2c28225e-d492-4964-8551-1b0a3c65dda0" providerId="ADAL" clId="{D962D6D7-454A-41C7-98A7-DA876A9E1509}" dt="2020-05-06T18:01:50.451" v="287" actId="1076"/>
          <pc:sldLayoutMkLst>
            <pc:docMk/>
            <pc:sldMasterMk cId="2403102699" sldId="2147483648"/>
            <pc:sldLayoutMk cId="473447723" sldId="2147483650"/>
          </pc:sldLayoutMkLst>
          <pc:spChg chg="mod">
            <ac:chgData name="Antonio Osamu Katagiri Tanaka" userId="2c28225e-d492-4964-8551-1b0a3c65dda0" providerId="ADAL" clId="{D962D6D7-454A-41C7-98A7-DA876A9E1509}" dt="2020-05-06T18:01:50.451" v="287" actId="1076"/>
            <ac:spMkLst>
              <pc:docMk/>
              <pc:sldMasterMk cId="2403102699" sldId="2147483648"/>
              <pc:sldLayoutMk cId="473447723" sldId="2147483650"/>
              <ac:spMk id="4" creationId="{A2E4ED0E-6116-4991-9AF2-0108DBCEE2AB}"/>
            </ac:spMkLst>
          </pc:spChg>
          <pc:spChg chg="mod">
            <ac:chgData name="Antonio Osamu Katagiri Tanaka" userId="2c28225e-d492-4964-8551-1b0a3c65dda0" providerId="ADAL" clId="{D962D6D7-454A-41C7-98A7-DA876A9E1509}" dt="2020-05-06T18:01:47.033" v="286" actId="1076"/>
            <ac:spMkLst>
              <pc:docMk/>
              <pc:sldMasterMk cId="2403102699" sldId="2147483648"/>
              <pc:sldLayoutMk cId="473447723" sldId="2147483650"/>
              <ac:spMk id="5" creationId="{C558BA4F-EE41-4F30-89A4-1E9659BBA0F6}"/>
            </ac:spMkLst>
          </pc:spChg>
          <pc:spChg chg="mod">
            <ac:chgData name="Antonio Osamu Katagiri Tanaka" userId="2c28225e-d492-4964-8551-1b0a3c65dda0" providerId="ADAL" clId="{D962D6D7-454A-41C7-98A7-DA876A9E1509}" dt="2020-05-06T18:01:43.234" v="285" actId="1076"/>
            <ac:spMkLst>
              <pc:docMk/>
              <pc:sldMasterMk cId="2403102699" sldId="2147483648"/>
              <pc:sldLayoutMk cId="473447723" sldId="2147483650"/>
              <ac:spMk id="6" creationId="{5C1AF694-4D4B-482E-A784-BFB2EEE62C1A}"/>
            </ac:spMkLst>
          </pc:spChg>
        </pc:sldLayoutChg>
        <pc:sldLayoutChg chg="modSp mod setBg">
          <pc:chgData name="Antonio Osamu Katagiri Tanaka" userId="2c28225e-d492-4964-8551-1b0a3c65dda0" providerId="ADAL" clId="{D962D6D7-454A-41C7-98A7-DA876A9E1509}" dt="2020-05-06T17:58:58.589" v="150" actId="1037"/>
          <pc:sldLayoutMkLst>
            <pc:docMk/>
            <pc:sldMasterMk cId="2403102699" sldId="2147483648"/>
            <pc:sldLayoutMk cId="1765815900" sldId="2147483651"/>
          </pc:sldLayoutMkLst>
          <pc:spChg chg="mod">
            <ac:chgData name="Antonio Osamu Katagiri Tanaka" userId="2c28225e-d492-4964-8551-1b0a3c65dda0" providerId="ADAL" clId="{D962D6D7-454A-41C7-98A7-DA876A9E1509}" dt="2020-05-06T17:58:58.589" v="150" actId="1037"/>
            <ac:spMkLst>
              <pc:docMk/>
              <pc:sldMasterMk cId="2403102699" sldId="2147483648"/>
              <pc:sldLayoutMk cId="1765815900" sldId="2147483651"/>
              <ac:spMk id="2" creationId="{EADD464F-617B-4174-B3D1-08693734D58A}"/>
            </ac:spMkLst>
          </pc:spChg>
          <pc:spChg chg="mod">
            <ac:chgData name="Antonio Osamu Katagiri Tanaka" userId="2c28225e-d492-4964-8551-1b0a3c65dda0" providerId="ADAL" clId="{D962D6D7-454A-41C7-98A7-DA876A9E1509}" dt="2020-05-06T17:58:58.589" v="150" actId="1037"/>
            <ac:spMkLst>
              <pc:docMk/>
              <pc:sldMasterMk cId="2403102699" sldId="2147483648"/>
              <pc:sldLayoutMk cId="1765815900" sldId="2147483651"/>
              <ac:spMk id="3" creationId="{1EB79DC7-E4D1-40FE-9056-280392BDEFD7}"/>
            </ac:spMkLst>
          </pc:spChg>
        </pc:sldLayoutChg>
        <pc:sldLayoutChg chg="modSp mod setBg">
          <pc:chgData name="Antonio Osamu Katagiri Tanaka" userId="2c28225e-d492-4964-8551-1b0a3c65dda0" providerId="ADAL" clId="{D962D6D7-454A-41C7-98A7-DA876A9E1509}" dt="2020-05-06T17:59:11.149" v="176" actId="1038"/>
          <pc:sldLayoutMkLst>
            <pc:docMk/>
            <pc:sldMasterMk cId="2403102699" sldId="2147483648"/>
            <pc:sldLayoutMk cId="1787570629" sldId="2147483652"/>
          </pc:sldLayoutMkLst>
          <pc:spChg chg="mod">
            <ac:chgData name="Antonio Osamu Katagiri Tanaka" userId="2c28225e-d492-4964-8551-1b0a3c65dda0" providerId="ADAL" clId="{D962D6D7-454A-41C7-98A7-DA876A9E1509}" dt="2020-05-06T17:59:11.149" v="176" actId="1038"/>
            <ac:spMkLst>
              <pc:docMk/>
              <pc:sldMasterMk cId="2403102699" sldId="2147483648"/>
              <pc:sldLayoutMk cId="1787570629" sldId="2147483652"/>
              <ac:spMk id="3" creationId="{1A20A5F4-A1A2-452D-AB94-532C54E04165}"/>
            </ac:spMkLst>
          </pc:spChg>
          <pc:spChg chg="mod">
            <ac:chgData name="Antonio Osamu Katagiri Tanaka" userId="2c28225e-d492-4964-8551-1b0a3c65dda0" providerId="ADAL" clId="{D962D6D7-454A-41C7-98A7-DA876A9E1509}" dt="2020-05-06T17:59:11.149" v="176" actId="1038"/>
            <ac:spMkLst>
              <pc:docMk/>
              <pc:sldMasterMk cId="2403102699" sldId="2147483648"/>
              <pc:sldLayoutMk cId="1787570629" sldId="2147483652"/>
              <ac:spMk id="4" creationId="{92FD7A53-2967-4B36-835E-ECA203A78B77}"/>
            </ac:spMkLst>
          </pc:spChg>
        </pc:sldLayoutChg>
        <pc:sldLayoutChg chg="modSp mod setBg">
          <pc:chgData name="Antonio Osamu Katagiri Tanaka" userId="2c28225e-d492-4964-8551-1b0a3c65dda0" providerId="ADAL" clId="{D962D6D7-454A-41C7-98A7-DA876A9E1509}" dt="2020-05-06T17:59:34.073" v="205" actId="14100"/>
          <pc:sldLayoutMkLst>
            <pc:docMk/>
            <pc:sldMasterMk cId="2403102699" sldId="2147483648"/>
            <pc:sldLayoutMk cId="1223017044" sldId="2147483653"/>
          </pc:sldLayoutMkLst>
          <pc:spChg chg="mod">
            <ac:chgData name="Antonio Osamu Katagiri Tanaka" userId="2c28225e-d492-4964-8551-1b0a3c65dda0" providerId="ADAL" clId="{D962D6D7-454A-41C7-98A7-DA876A9E1509}" dt="2020-05-06T17:59:34.073" v="205" actId="14100"/>
            <ac:spMkLst>
              <pc:docMk/>
              <pc:sldMasterMk cId="2403102699" sldId="2147483648"/>
              <pc:sldLayoutMk cId="1223017044" sldId="2147483653"/>
              <ac:spMk id="2" creationId="{D2590BE5-232C-47FC-830F-082276010466}"/>
            </ac:spMkLst>
          </pc:spChg>
          <pc:spChg chg="mod">
            <ac:chgData name="Antonio Osamu Katagiri Tanaka" userId="2c28225e-d492-4964-8551-1b0a3c65dda0" providerId="ADAL" clId="{D962D6D7-454A-41C7-98A7-DA876A9E1509}" dt="2020-05-06T17:59:26.817" v="202" actId="1037"/>
            <ac:spMkLst>
              <pc:docMk/>
              <pc:sldMasterMk cId="2403102699" sldId="2147483648"/>
              <pc:sldLayoutMk cId="1223017044" sldId="2147483653"/>
              <ac:spMk id="3" creationId="{00FCBD9D-7609-4F6E-BE48-506E638B54C6}"/>
            </ac:spMkLst>
          </pc:spChg>
          <pc:spChg chg="mod">
            <ac:chgData name="Antonio Osamu Katagiri Tanaka" userId="2c28225e-d492-4964-8551-1b0a3c65dda0" providerId="ADAL" clId="{D962D6D7-454A-41C7-98A7-DA876A9E1509}" dt="2020-05-06T17:59:26.817" v="202" actId="1037"/>
            <ac:spMkLst>
              <pc:docMk/>
              <pc:sldMasterMk cId="2403102699" sldId="2147483648"/>
              <pc:sldLayoutMk cId="1223017044" sldId="2147483653"/>
              <ac:spMk id="4" creationId="{12E2A0EC-7212-48F6-B9CE-ACD96E2F0610}"/>
            </ac:spMkLst>
          </pc:spChg>
          <pc:spChg chg="mod">
            <ac:chgData name="Antonio Osamu Katagiri Tanaka" userId="2c28225e-d492-4964-8551-1b0a3c65dda0" providerId="ADAL" clId="{D962D6D7-454A-41C7-98A7-DA876A9E1509}" dt="2020-05-06T17:59:26.817" v="202" actId="1037"/>
            <ac:spMkLst>
              <pc:docMk/>
              <pc:sldMasterMk cId="2403102699" sldId="2147483648"/>
              <pc:sldLayoutMk cId="1223017044" sldId="2147483653"/>
              <ac:spMk id="5" creationId="{CDA50457-4D2A-4248-A1E0-E5BAB7B0BD56}"/>
            </ac:spMkLst>
          </pc:spChg>
          <pc:spChg chg="mod">
            <ac:chgData name="Antonio Osamu Katagiri Tanaka" userId="2c28225e-d492-4964-8551-1b0a3c65dda0" providerId="ADAL" clId="{D962D6D7-454A-41C7-98A7-DA876A9E1509}" dt="2020-05-06T17:59:26.817" v="202" actId="1037"/>
            <ac:spMkLst>
              <pc:docMk/>
              <pc:sldMasterMk cId="2403102699" sldId="2147483648"/>
              <pc:sldLayoutMk cId="1223017044" sldId="2147483653"/>
              <ac:spMk id="6" creationId="{24780775-5344-4961-BED0-8A1AE66D7172}"/>
            </ac:spMkLst>
          </pc:spChg>
        </pc:sldLayoutChg>
        <pc:sldLayoutChg chg="setBg">
          <pc:chgData name="Antonio Osamu Katagiri Tanaka" userId="2c28225e-d492-4964-8551-1b0a3c65dda0" providerId="ADAL" clId="{D962D6D7-454A-41C7-98A7-DA876A9E1509}" dt="2020-05-04T16:10:55.133" v="8"/>
          <pc:sldLayoutMkLst>
            <pc:docMk/>
            <pc:sldMasterMk cId="2403102699" sldId="2147483648"/>
            <pc:sldLayoutMk cId="2844546723" sldId="2147483654"/>
          </pc:sldLayoutMkLst>
        </pc:sldLayoutChg>
        <pc:sldLayoutChg chg="setBg">
          <pc:chgData name="Antonio Osamu Katagiri Tanaka" userId="2c28225e-d492-4964-8551-1b0a3c65dda0" providerId="ADAL" clId="{D962D6D7-454A-41C7-98A7-DA876A9E1509}" dt="2020-05-04T16:10:55.133" v="8"/>
          <pc:sldLayoutMkLst>
            <pc:docMk/>
            <pc:sldMasterMk cId="2403102699" sldId="2147483648"/>
            <pc:sldLayoutMk cId="2251026656" sldId="2147483655"/>
          </pc:sldLayoutMkLst>
        </pc:sldLayoutChg>
        <pc:sldLayoutChg chg="modSp mod setBg">
          <pc:chgData name="Antonio Osamu Katagiri Tanaka" userId="2c28225e-d492-4964-8551-1b0a3c65dda0" providerId="ADAL" clId="{D962D6D7-454A-41C7-98A7-DA876A9E1509}" dt="2020-05-06T17:59:44.365" v="232" actId="1037"/>
          <pc:sldLayoutMkLst>
            <pc:docMk/>
            <pc:sldMasterMk cId="2403102699" sldId="2147483648"/>
            <pc:sldLayoutMk cId="49165472" sldId="2147483656"/>
          </pc:sldLayoutMkLst>
          <pc:spChg chg="mod">
            <ac:chgData name="Antonio Osamu Katagiri Tanaka" userId="2c28225e-d492-4964-8551-1b0a3c65dda0" providerId="ADAL" clId="{D962D6D7-454A-41C7-98A7-DA876A9E1509}" dt="2020-05-06T17:59:44.365" v="232" actId="1037"/>
            <ac:spMkLst>
              <pc:docMk/>
              <pc:sldMasterMk cId="2403102699" sldId="2147483648"/>
              <pc:sldLayoutMk cId="49165472" sldId="2147483656"/>
              <ac:spMk id="2" creationId="{01EA08D6-FC53-4087-B636-D0CB3352A763}"/>
            </ac:spMkLst>
          </pc:spChg>
          <pc:spChg chg="mod">
            <ac:chgData name="Antonio Osamu Katagiri Tanaka" userId="2c28225e-d492-4964-8551-1b0a3c65dda0" providerId="ADAL" clId="{D962D6D7-454A-41C7-98A7-DA876A9E1509}" dt="2020-05-06T17:59:44.365" v="232" actId="1037"/>
            <ac:spMkLst>
              <pc:docMk/>
              <pc:sldMasterMk cId="2403102699" sldId="2147483648"/>
              <pc:sldLayoutMk cId="49165472" sldId="2147483656"/>
              <ac:spMk id="3" creationId="{2C4BBAB5-877E-4762-BF43-3C55140F4553}"/>
            </ac:spMkLst>
          </pc:spChg>
          <pc:spChg chg="mod">
            <ac:chgData name="Antonio Osamu Katagiri Tanaka" userId="2c28225e-d492-4964-8551-1b0a3c65dda0" providerId="ADAL" clId="{D962D6D7-454A-41C7-98A7-DA876A9E1509}" dt="2020-05-06T17:59:44.365" v="232" actId="1037"/>
            <ac:spMkLst>
              <pc:docMk/>
              <pc:sldMasterMk cId="2403102699" sldId="2147483648"/>
              <pc:sldLayoutMk cId="49165472" sldId="2147483656"/>
              <ac:spMk id="4" creationId="{358D4FF6-774C-40D4-B0A7-95169C13A792}"/>
            </ac:spMkLst>
          </pc:spChg>
        </pc:sldLayoutChg>
        <pc:sldLayoutChg chg="modSp mod setBg">
          <pc:chgData name="Antonio Osamu Katagiri Tanaka" userId="2c28225e-d492-4964-8551-1b0a3c65dda0" providerId="ADAL" clId="{D962D6D7-454A-41C7-98A7-DA876A9E1509}" dt="2020-05-06T17:59:56.763" v="261" actId="1038"/>
          <pc:sldLayoutMkLst>
            <pc:docMk/>
            <pc:sldMasterMk cId="2403102699" sldId="2147483648"/>
            <pc:sldLayoutMk cId="521446591" sldId="2147483657"/>
          </pc:sldLayoutMkLst>
          <pc:spChg chg="mod">
            <ac:chgData name="Antonio Osamu Katagiri Tanaka" userId="2c28225e-d492-4964-8551-1b0a3c65dda0" providerId="ADAL" clId="{D962D6D7-454A-41C7-98A7-DA876A9E1509}" dt="2020-05-06T17:59:56.763" v="261" actId="1038"/>
            <ac:spMkLst>
              <pc:docMk/>
              <pc:sldMasterMk cId="2403102699" sldId="2147483648"/>
              <pc:sldLayoutMk cId="521446591" sldId="2147483657"/>
              <ac:spMk id="2" creationId="{78C5CDEE-372D-43DC-87FC-108E5275CDDB}"/>
            </ac:spMkLst>
          </pc:spChg>
          <pc:spChg chg="mod">
            <ac:chgData name="Antonio Osamu Katagiri Tanaka" userId="2c28225e-d492-4964-8551-1b0a3c65dda0" providerId="ADAL" clId="{D962D6D7-454A-41C7-98A7-DA876A9E1509}" dt="2020-05-06T17:59:56.763" v="261" actId="1038"/>
            <ac:spMkLst>
              <pc:docMk/>
              <pc:sldMasterMk cId="2403102699" sldId="2147483648"/>
              <pc:sldLayoutMk cId="521446591" sldId="2147483657"/>
              <ac:spMk id="3" creationId="{93521A81-433F-4839-AFB3-A6103F3DD430}"/>
            </ac:spMkLst>
          </pc:spChg>
          <pc:spChg chg="mod">
            <ac:chgData name="Antonio Osamu Katagiri Tanaka" userId="2c28225e-d492-4964-8551-1b0a3c65dda0" providerId="ADAL" clId="{D962D6D7-454A-41C7-98A7-DA876A9E1509}" dt="2020-05-06T17:59:56.763" v="261" actId="1038"/>
            <ac:spMkLst>
              <pc:docMk/>
              <pc:sldMasterMk cId="2403102699" sldId="2147483648"/>
              <pc:sldLayoutMk cId="521446591" sldId="2147483657"/>
              <ac:spMk id="4" creationId="{F396A426-DDEA-4D9F-AF86-F90F668B3BA3}"/>
            </ac:spMkLst>
          </pc:spChg>
        </pc:sldLayoutChg>
        <pc:sldLayoutChg chg="setBg">
          <pc:chgData name="Antonio Osamu Katagiri Tanaka" userId="2c28225e-d492-4964-8551-1b0a3c65dda0" providerId="ADAL" clId="{D962D6D7-454A-41C7-98A7-DA876A9E1509}" dt="2020-05-04T16:10:55.133" v="8"/>
          <pc:sldLayoutMkLst>
            <pc:docMk/>
            <pc:sldMasterMk cId="2403102699" sldId="2147483648"/>
            <pc:sldLayoutMk cId="653133263" sldId="2147483658"/>
          </pc:sldLayoutMkLst>
        </pc:sldLayoutChg>
        <pc:sldLayoutChg chg="modSp mod setBg">
          <pc:chgData name="Antonio Osamu Katagiri Tanaka" userId="2c28225e-d492-4964-8551-1b0a3c65dda0" providerId="ADAL" clId="{D962D6D7-454A-41C7-98A7-DA876A9E1509}" dt="2020-05-06T18:00:09.089" v="281" actId="1037"/>
          <pc:sldLayoutMkLst>
            <pc:docMk/>
            <pc:sldMasterMk cId="2403102699" sldId="2147483648"/>
            <pc:sldLayoutMk cId="3334238241" sldId="2147483659"/>
          </pc:sldLayoutMkLst>
          <pc:spChg chg="mod">
            <ac:chgData name="Antonio Osamu Katagiri Tanaka" userId="2c28225e-d492-4964-8551-1b0a3c65dda0" providerId="ADAL" clId="{D962D6D7-454A-41C7-98A7-DA876A9E1509}" dt="2020-05-06T18:00:09.089" v="281" actId="1037"/>
            <ac:spMkLst>
              <pc:docMk/>
              <pc:sldMasterMk cId="2403102699" sldId="2147483648"/>
              <pc:sldLayoutMk cId="3334238241" sldId="2147483659"/>
              <ac:spMk id="2" creationId="{59A06716-0DD5-4144-AB2F-21D187C810CF}"/>
            </ac:spMkLst>
          </pc:spChg>
          <pc:spChg chg="mod">
            <ac:chgData name="Antonio Osamu Katagiri Tanaka" userId="2c28225e-d492-4964-8551-1b0a3c65dda0" providerId="ADAL" clId="{D962D6D7-454A-41C7-98A7-DA876A9E1509}" dt="2020-05-06T18:00:09.089" v="281" actId="1037"/>
            <ac:spMkLst>
              <pc:docMk/>
              <pc:sldMasterMk cId="2403102699" sldId="2147483648"/>
              <pc:sldLayoutMk cId="3334238241" sldId="2147483659"/>
              <ac:spMk id="3" creationId="{041EE26B-79F2-4544-84CC-39A992C2302B}"/>
            </ac:spMkLst>
          </pc:spChg>
        </pc:sldLayoutChg>
      </pc:sldMaster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3-31T15:07:38.5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226 0 692 0 0,'-17'0'1812'0'0,"17"0"-484"0"0,-17 0-324 0 0,-1 0-295 0 0,-17 0-237 0 0,18 0-176 0 0,-18 0-108 0 0,18 10-84 0 0,-18-10-96 0 0,18 0-156 0 0,17 0-248 0 0,-17 0-301 0 0,17 0-303 0 0,17-10-372 0 0,-17 10-32 0 0,17 0 192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402B64-CAC4-4D07-834F-F232921309C8}" type="datetimeFigureOut">
              <a:rPr lang="en-GB" smtClean="0"/>
              <a:t>01/09/2020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A8F86A-A3D1-4706-9131-90E1724D794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12947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rsc.aux.eng.ufl.edu/_files/msds/309.pdf" TargetMode="External"/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rsc.aux.eng.ufl.edu/_files/msds/309.pdf" TargetMode="External"/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8F86A-A3D1-4706-9131-90E1724D7948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32738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Surface t-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8F86A-A3D1-4706-9131-90E1724D7948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82460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Surface t-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8F86A-A3D1-4706-9131-90E1724D7948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89465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8F86A-A3D1-4706-9131-90E1724D7948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397832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8F86A-A3D1-4706-9131-90E1724D7948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66766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Surface t-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8F86A-A3D1-4706-9131-90E1724D7948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00192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Surface t-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8F86A-A3D1-4706-9131-90E1724D7948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57046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hlinkClick r:id="rId3"/>
              </a:rPr>
              <a:t>https://rsc.aux.eng.ufl.edu/_files/msds/309.pdf</a:t>
            </a: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8F86A-A3D1-4706-9131-90E1724D7948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90860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hlinkClick r:id="rId3"/>
              </a:rPr>
              <a:t>https://rsc.aux.eng.ufl.edu/_files/msds/309.pdf</a:t>
            </a: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8F86A-A3D1-4706-9131-90E1724D7948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19935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DA177-A0FC-4DBC-B7B5-4ABA2CE5F7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07424" y="1258888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D0EED8-4909-420C-9359-C8245CF3B3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07424" y="372668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7EA5FD-9813-4D78-A444-844D6C9C796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66848" y="6489947"/>
            <a:ext cx="2743200" cy="365125"/>
          </a:xfrm>
        </p:spPr>
        <p:txBody>
          <a:bodyPr/>
          <a:lstStyle/>
          <a:p>
            <a:fld id="{4E615200-578D-4B0C-BC19-A6E728A00E2E}" type="datetime1">
              <a:rPr lang="en-GB" smtClean="0"/>
              <a:t>01/09/2020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0619A2-14E8-4349-9294-5F79462A6F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22024" y="6484091"/>
            <a:ext cx="4114800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413D95-19C4-4017-83C0-65CB5412D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73126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9A9887-1092-4B16-AED6-C6526BB714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2E7977-1391-4F64-BF86-0AEB5178FE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4957C5-B5A3-4D31-8AD4-F2508FCC38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8A9D0-2967-4139-8046-D168D5110145}" type="datetime1">
              <a:rPr lang="en-GB" smtClean="0"/>
              <a:t>01/09/2020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553379-EC2F-4EFB-BEBF-1853D537CB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F2D98D-3EC1-48F6-8BC5-5D6F07ECF2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31332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9A06716-0DD5-4144-AB2F-21D187C810C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23665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1EE26B-79F2-4544-84CC-39A992C230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336965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F90EAC-C2E1-49BB-A654-A2B860EA6D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313D7-1EDF-4ADF-8555-9CE3189CAEB0}" type="datetime1">
              <a:rPr lang="en-GB" smtClean="0"/>
              <a:t>01/09/2020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6837E1-AA4A-4076-BF3C-FB897322DE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25AD66-304D-4422-8991-C1890C1FC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42382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074CF-ADF7-4575-AA51-4157145A5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76B854-B5A5-445B-BD74-05218BF905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E4ED0E-6116-4991-9AF2-0108DBCEE2A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52005" y="6492875"/>
            <a:ext cx="2743200" cy="365125"/>
          </a:xfrm>
        </p:spPr>
        <p:txBody>
          <a:bodyPr/>
          <a:lstStyle/>
          <a:p>
            <a:fld id="{DA39BF7D-CD77-45BE-AC0F-DB83CA876EC9}" type="datetime1">
              <a:rPr lang="en-GB" smtClean="0"/>
              <a:t>01/09/2020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58BA4F-EE41-4F30-89A4-1E9659BBA0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14602" y="6492873"/>
            <a:ext cx="4114800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1AF694-4D4B-482E-A784-BFB2EEE62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73444" y="6492874"/>
            <a:ext cx="518556" cy="365125"/>
          </a:xfrm>
        </p:spPr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34477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D464F-617B-4174-B3D1-08693734D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6865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B79DC7-E4D1-40FE-9056-280392BDEF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06865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233880-A255-436A-B6CE-1783C8A262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C5E74-E3DD-4446-81CA-91ACD7FA854C}" type="datetime1">
              <a:rPr lang="en-GB" smtClean="0"/>
              <a:t>01/09/2020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AE832D-A01C-4620-91D5-6E53876D75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50CAFF-35AF-4A81-8474-D7998D46C6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58159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F1FF3-1753-497A-94D9-622A7D73CC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20A5F4-A1A2-452D-AB94-532C54E041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89465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FD7A53-2967-4B36-835E-ECA203A78B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623465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05898F-558A-4D3B-9E9B-506752439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6C83F-1884-4FC4-B689-52ECEB420F22}" type="datetime1">
              <a:rPr lang="en-GB" smtClean="0"/>
              <a:t>01/09/2020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D7986E-AC55-4E99-8631-8F168717E7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0634FE-157B-44F9-9BEB-C9B839A5A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75706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590BE5-232C-47FC-830F-0822760104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005" y="329500"/>
            <a:ext cx="11239995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FCBD9D-7609-4F6E-BE48-506E638B54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14802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E2A0EC-7212-48F6-B9CE-ACD96E2F06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14802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A50457-4D2A-4248-A1E0-E5BAB7B0BD5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47214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4780775-5344-4961-BED0-8A1AE66D717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47214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478EF31-F5C8-46D6-A341-6265E936AA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89A4C-29B4-49B9-AFB0-8042C98883EA}" type="datetime1">
              <a:rPr lang="en-GB" smtClean="0"/>
              <a:t>01/09/2020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3AE6C-A377-43E0-ACBD-04BF2BF996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3E1A2EA-DE5D-4A46-AE9A-2407C4AC56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30170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2E30E-E834-4A66-B096-A02A3A96C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AFC51F7-0D43-498E-AF96-1F375BA08F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D889-5CB2-4FF5-9C46-290F708F86D3}" type="datetime1">
              <a:rPr lang="en-GB" smtClean="0"/>
              <a:t>01/09/2020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2B08AB-9615-472F-BB96-4912EAA64F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7768F7-D56D-4830-829A-4F32F029B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45467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D1A4D60-05FE-4749-BE04-D06BD3ED78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72E5E-3487-4C1C-A2E7-9F630153FA34}" type="datetime1">
              <a:rPr lang="en-GB" smtClean="0"/>
              <a:t>01/09/2020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2971DD2-4883-4BE8-9AE1-22CC1F934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5E703F-1838-4A97-9D7F-255B380F4D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10266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A08D6-FC53-4087-B636-D0CB3352A7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8555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4BBAB5-877E-4762-BF43-3C55140F45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81955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8D4FF6-774C-40D4-B0A7-95169C13A7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38555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F429C3-447A-41DA-9B4C-3358FE2F1B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F3A3E-3364-4379-8463-FA75D43A7490}" type="datetime1">
              <a:rPr lang="en-GB" smtClean="0"/>
              <a:t>01/09/2020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3E1050-BC76-4390-9FBD-86086B2657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016699-9678-4D49-8FDE-09C39458F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1654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5CDEE-372D-43DC-87FC-108E5275CD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8555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3521A81-433F-4839-AFB3-A6103F3DD43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681955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96A426-DDEA-4D9F-AF86-F90F668B3B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38555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6D689A-95C3-4865-9DFB-3225C73850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12E55-AC91-4D12-9299-BACC59BE98AD}" type="datetime1">
              <a:rPr lang="en-GB" smtClean="0"/>
              <a:t>01/09/2020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5308E6-7216-4C4C-B5E1-1A6C73077A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EDA165-8317-47CE-833E-588FD075C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14465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058ABB2-B490-47FF-90EB-CD4D3E37C9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005" y="489774"/>
            <a:ext cx="1123999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D6D09A-7161-461C-9416-A965993AB8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2005" y="1962150"/>
            <a:ext cx="1123999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D5A034-8476-4107-8627-EB6E11CCB2A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52005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defRPr>
            </a:lvl1pPr>
          </a:lstStyle>
          <a:p>
            <a:fld id="{B18ACA07-1E94-4CDE-ADFF-A787408FCFCF}" type="datetime1">
              <a:rPr lang="en-GB" smtClean="0"/>
              <a:t>01/09/2020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EB07D8-FD16-4F5A-A35D-B7A908B2AD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514602" y="648099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2F53A1-7893-45BA-AFD9-7BE608102F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97195" y="6492874"/>
            <a:ext cx="4948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defRPr>
            </a:lvl1pPr>
          </a:lstStyle>
          <a:p>
            <a:fld id="{44F922D5-DBBB-4193-BE70-B740CC9842E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31026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2"/>
          </a:solidFill>
          <a:latin typeface="Arial Nova" panose="020B0504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2"/>
          </a:solidFill>
          <a:latin typeface="Arial Nova" panose="020B05040202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2"/>
          </a:solidFill>
          <a:latin typeface="Arial Nova" panose="020B0504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2"/>
          </a:solidFill>
          <a:latin typeface="Arial Nova" panose="020B0504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2"/>
          </a:solidFill>
          <a:latin typeface="Arial Nova" panose="020B0504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2"/>
          </a:solidFill>
          <a:latin typeface="Arial Nova" panose="020B0504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eg"/><Relationship Id="rId5" Type="http://schemas.openxmlformats.org/officeDocument/2006/relationships/image" Target="../media/image5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3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e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e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e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eg"/><Relationship Id="rId3" Type="http://schemas.openxmlformats.org/officeDocument/2006/relationships/image" Target="../media/image20.png"/><Relationship Id="rId7" Type="http://schemas.openxmlformats.org/officeDocument/2006/relationships/image" Target="../media/image2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eg"/><Relationship Id="rId4" Type="http://schemas.openxmlformats.org/officeDocument/2006/relationships/image" Target="../media/image47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12" Type="http://schemas.openxmlformats.org/officeDocument/2006/relationships/image" Target="../media/image3.jpe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11" Type="http://schemas.openxmlformats.org/officeDocument/2006/relationships/image" Target="../media/image22.png"/><Relationship Id="rId5" Type="http://schemas.openxmlformats.org/officeDocument/2006/relationships/image" Target="../media/image52.png"/><Relationship Id="rId10" Type="http://schemas.openxmlformats.org/officeDocument/2006/relationships/image" Target="../media/image21.png"/><Relationship Id="rId4" Type="http://schemas.openxmlformats.org/officeDocument/2006/relationships/image" Target="../media/image51.png"/><Relationship Id="rId9" Type="http://schemas.openxmlformats.org/officeDocument/2006/relationships/image" Target="../media/image2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eg"/><Relationship Id="rId4" Type="http://schemas.openxmlformats.org/officeDocument/2006/relationships/image" Target="../media/image62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eg"/><Relationship Id="rId4" Type="http://schemas.openxmlformats.org/officeDocument/2006/relationships/image" Target="../media/image6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e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hyperlink" Target="https://doi.org/10.3390/chemosensors6020016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hyperlink" Target="https://doi.org/10.1016/j.nancom.2010.04.001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eg"/><Relationship Id="rId5" Type="http://schemas.openxmlformats.org/officeDocument/2006/relationships/image" Target="../media/image5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EB028BF-0783-48AF-AB96-57CC5B2CBE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208088"/>
            <a:ext cx="9931400" cy="238760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  <a:t>Fabrication of graphitic-carbon suspended</a:t>
            </a:r>
            <a:br>
              <a:rPr lang="en-GB" sz="3600" dirty="0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</a:br>
            <a:r>
              <a:rPr lang="en-GB" sz="3600" dirty="0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  <a:t>nanowires through</a:t>
            </a:r>
            <a:br>
              <a:rPr lang="en-GB" sz="3600" dirty="0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</a:br>
            <a:r>
              <a:rPr lang="en-GB" sz="3600" dirty="0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  <a:t>mechano-electrospinning of</a:t>
            </a:r>
            <a:br>
              <a:rPr lang="en-GB" sz="3600" dirty="0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</a:br>
            <a:r>
              <a:rPr lang="en-GB" sz="3600" dirty="0" err="1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  <a:t>photocrosslinkable</a:t>
            </a:r>
            <a:r>
              <a:rPr lang="en-GB" sz="3600" dirty="0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  <a:t> polymers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8D0BEDFD-CE79-4A45-9ADE-72FBEA303F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4220014"/>
            <a:ext cx="9931400" cy="2387599"/>
          </a:xfrm>
        </p:spPr>
        <p:txBody>
          <a:bodyPr>
            <a:normAutofit/>
          </a:bodyPr>
          <a:lstStyle/>
          <a:p>
            <a:pPr algn="l"/>
            <a:r>
              <a:rPr lang="en-GB" sz="1800" dirty="0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  <a:t>Osamu Katagiri-Tanaka</a:t>
            </a:r>
            <a:br>
              <a:rPr lang="en-GB" sz="1800" dirty="0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</a:br>
            <a:r>
              <a:rPr lang="en-GB" sz="1600" dirty="0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  <a:t>A01212611@itesm.mx</a:t>
            </a:r>
          </a:p>
          <a:p>
            <a:pPr algn="l"/>
            <a:r>
              <a:rPr lang="en-GB" sz="1800" dirty="0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  <a:t>Principal Advisor: </a:t>
            </a:r>
            <a:r>
              <a:rPr lang="en-GB" sz="1800" dirty="0" err="1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  <a:t>Dr.</a:t>
            </a:r>
            <a:r>
              <a:rPr lang="en-GB" sz="1800" dirty="0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  <a:t> Héctor Alán Aguirre Soto</a:t>
            </a:r>
            <a:br>
              <a:rPr lang="en-GB" sz="1800" dirty="0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</a:br>
            <a:r>
              <a:rPr lang="en-GB" sz="1800" dirty="0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  <a:t>Co-advisor and Director of Program: Dra. Dora Iliana Medina </a:t>
            </a:r>
            <a:r>
              <a:rPr lang="en-GB" sz="1800" dirty="0" err="1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  <a:t>Medina</a:t>
            </a:r>
            <a:endParaRPr lang="en-GB" sz="1800" dirty="0">
              <a:solidFill>
                <a:schemeClr val="bg1">
                  <a:lumMod val="95000"/>
                </a:schemeClr>
              </a:solidFill>
              <a:latin typeface="Arial Nova Light" panose="020B0604020202020204" pitchFamily="34" charset="0"/>
            </a:endParaRPr>
          </a:p>
          <a:p>
            <a:endParaRPr lang="en-GB" sz="1800" dirty="0">
              <a:solidFill>
                <a:schemeClr val="bg1">
                  <a:lumMod val="95000"/>
                </a:schemeClr>
              </a:solidFill>
              <a:latin typeface="Arial Nova Light" panose="020B0604020202020204" pitchFamily="34" charset="0"/>
            </a:endParaRPr>
          </a:p>
          <a:p>
            <a:pPr algn="r"/>
            <a:r>
              <a:rPr lang="en-GB" sz="1800" dirty="0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  <a:t>15 May 2020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E00210A8-2E97-46D2-AE68-867D9198F33C}"/>
                  </a:ext>
                </a:extLst>
              </p14:cNvPr>
              <p14:cNvContentPartPr/>
              <p14:nvPr/>
            </p14:nvContentPartPr>
            <p14:xfrm>
              <a:off x="2026560" y="-509093"/>
              <a:ext cx="81720" cy="39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E00210A8-2E97-46D2-AE68-867D9198F33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17920" y="-518093"/>
                <a:ext cx="99360" cy="2160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Picture 2">
            <a:extLst>
              <a:ext uri="{FF2B5EF4-FFF2-40B4-BE49-F238E27FC236}">
                <a16:creationId xmlns:a16="http://schemas.microsoft.com/office/drawing/2014/main" id="{85CC677C-21AC-484E-9AC0-365B14B10D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72" t="-629" r="2722" b="755"/>
          <a:stretch/>
        </p:blipFill>
        <p:spPr bwMode="auto">
          <a:xfrm>
            <a:off x="10017125" y="3867150"/>
            <a:ext cx="1546225" cy="1546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12485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38892A2-F58C-479B-93B3-BDD2A80D3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>
            <a:normAutofit/>
          </a:bodyPr>
          <a:lstStyle/>
          <a:p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Results with amended SU-8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070009D-F354-4742-9139-6F3FC67FDCE8}"/>
              </a:ext>
            </a:extLst>
          </p:cNvPr>
          <p:cNvSpPr/>
          <p:nvPr/>
        </p:nvSpPr>
        <p:spPr>
          <a:xfrm>
            <a:off x="949040" y="1690688"/>
            <a:ext cx="11242960" cy="2864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25"/>
              </a:spcAft>
            </a:pPr>
            <a:r>
              <a:rPr lang="en-GB" sz="32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  <a:ea typeface="+mj-ea"/>
                <a:cs typeface="+mj-cs"/>
              </a:rPr>
              <a:t>The modified solution is spunable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</a:t>
            </a:r>
          </a:p>
          <a:p>
            <a:pPr>
              <a:spcAft>
                <a:spcPts val="125"/>
              </a:spcAft>
            </a:pP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      Fiber diameter before pyrolysis of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4.966 </a:t>
            </a:r>
            <a:r>
              <a:rPr lang="el-GR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μ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m</a:t>
            </a:r>
          </a:p>
          <a:p>
            <a:pPr>
              <a:spcAft>
                <a:spcPts val="125"/>
              </a:spcAft>
            </a:pP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      Fiber diameter after pyrolysis of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204 nm</a:t>
            </a:r>
          </a:p>
          <a:p>
            <a:pPr>
              <a:spcAft>
                <a:spcPts val="125"/>
              </a:spcAft>
            </a:pPr>
            <a:r>
              <a:rPr lang="en-GB" sz="3200" dirty="0">
                <a:solidFill>
                  <a:schemeClr val="accent4"/>
                </a:solidFill>
                <a:latin typeface="Arial Nova Light" panose="020B0304020202020204" pitchFamily="34" charset="0"/>
              </a:rPr>
              <a:t>But, somewhat pyrolyzable</a:t>
            </a:r>
          </a:p>
          <a:p>
            <a:pPr>
              <a:spcAft>
                <a:spcPts val="125"/>
              </a:spcAft>
            </a:pPr>
            <a:r>
              <a:rPr lang="en-GB" sz="2800" dirty="0">
                <a:solidFill>
                  <a:schemeClr val="accent4"/>
                </a:solidFill>
                <a:latin typeface="Arial Nova Light" panose="020B0304020202020204" pitchFamily="34" charset="0"/>
              </a:rPr>
              <a:t>       Fiber resistivity 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from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407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K</a:t>
            </a:r>
            <a:r>
              <a:rPr lang="el-GR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Ω 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to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1.727 M</a:t>
            </a:r>
            <a:r>
              <a:rPr lang="el-GR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Ω</a:t>
            </a:r>
            <a:endParaRPr lang="es-MX" sz="2800" b="1" dirty="0">
              <a:solidFill>
                <a:schemeClr val="tx2">
                  <a:lumMod val="75000"/>
                </a:schemeClr>
              </a:solidFill>
              <a:latin typeface="Arial Nova Light" panose="020B0304020202020204" pitchFamily="34" charset="0"/>
            </a:endParaRPr>
          </a:p>
          <a:p>
            <a:pPr>
              <a:spcAft>
                <a:spcPts val="125"/>
              </a:spcAft>
            </a:pPr>
            <a:r>
              <a:rPr lang="en-GB" sz="2800" dirty="0">
                <a:solidFill>
                  <a:schemeClr val="accent4"/>
                </a:solidFill>
                <a:latin typeface="Arial Nova Light" panose="020B0304020202020204" pitchFamily="34" charset="0"/>
              </a:rPr>
              <a:t>       Fiber yield rate 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of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81 %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6BC631C-4401-4048-85C9-9985B7691271}"/>
              </a:ext>
            </a:extLst>
          </p:cNvPr>
          <p:cNvGrpSpPr/>
          <p:nvPr/>
        </p:nvGrpSpPr>
        <p:grpSpPr>
          <a:xfrm>
            <a:off x="8300459" y="365125"/>
            <a:ext cx="3492148" cy="4655854"/>
            <a:chOff x="7654695" y="1888879"/>
            <a:chExt cx="3492148" cy="465585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B1E26C34-18DE-4C0F-BB05-41FBD6877BFB}"/>
                </a:ext>
              </a:extLst>
            </p:cNvPr>
            <p:cNvGrpSpPr/>
            <p:nvPr/>
          </p:nvGrpSpPr>
          <p:grpSpPr>
            <a:xfrm>
              <a:off x="7654696" y="1888879"/>
              <a:ext cx="3492147" cy="2242714"/>
              <a:chOff x="7395175" y="1971980"/>
              <a:chExt cx="3248478" cy="2162477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016C5FF9-B633-4A48-972C-65E056A5FE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395175" y="1971980"/>
                <a:ext cx="3248478" cy="2162477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03EF8F27-9A48-4B64-8A15-051C2057BEC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t="16120" r="82328" b="70533"/>
              <a:stretch/>
            </p:blipFill>
            <p:spPr>
              <a:xfrm>
                <a:off x="7395175" y="1971980"/>
                <a:ext cx="574075" cy="637870"/>
              </a:xfrm>
              <a:prstGeom prst="rect">
                <a:avLst/>
              </a:prstGeom>
            </p:spPr>
          </p:pic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CC9D24F2-9CDE-4C3D-A4E8-4C64A9EDC4B1}"/>
                </a:ext>
              </a:extLst>
            </p:cNvPr>
            <p:cNvGrpSpPr/>
            <p:nvPr/>
          </p:nvGrpSpPr>
          <p:grpSpPr>
            <a:xfrm>
              <a:off x="7654695" y="4302019"/>
              <a:ext cx="3492147" cy="2242714"/>
              <a:chOff x="7395175" y="4081797"/>
              <a:chExt cx="3248478" cy="2395156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596ABAC2-41C0-42B1-A473-C49EF9BE37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395175" y="4085844"/>
                <a:ext cx="3248478" cy="2391109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8F82F3EE-6197-493C-BCB6-18E257EE4FD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9562" r="85846" b="75780"/>
              <a:stretch/>
            </p:blipFill>
            <p:spPr>
              <a:xfrm>
                <a:off x="7395175" y="4081797"/>
                <a:ext cx="459775" cy="350503"/>
              </a:xfrm>
              <a:prstGeom prst="rect">
                <a:avLst/>
              </a:prstGeom>
            </p:spPr>
          </p:pic>
        </p:grpSp>
      </p:grp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C16F2A29-E8BE-4DC6-B0A8-7FFDA5EE1EE1}"/>
              </a:ext>
            </a:extLst>
          </p:cNvPr>
          <p:cNvGraphicFramePr>
            <a:graphicFrameLocks noGrp="1"/>
          </p:cNvGraphicFramePr>
          <p:nvPr/>
        </p:nvGraphicFramePr>
        <p:xfrm>
          <a:off x="949040" y="5280548"/>
          <a:ext cx="7935468" cy="103632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735137">
                  <a:extLst>
                    <a:ext uri="{9D8B030D-6E8A-4147-A177-3AD203B41FA5}">
                      <a16:colId xmlns:a16="http://schemas.microsoft.com/office/drawing/2014/main" val="1496004662"/>
                    </a:ext>
                  </a:extLst>
                </a:gridCol>
                <a:gridCol w="2741041">
                  <a:extLst>
                    <a:ext uri="{9D8B030D-6E8A-4147-A177-3AD203B41FA5}">
                      <a16:colId xmlns:a16="http://schemas.microsoft.com/office/drawing/2014/main" val="1367182003"/>
                    </a:ext>
                  </a:extLst>
                </a:gridCol>
                <a:gridCol w="1762824">
                  <a:extLst>
                    <a:ext uri="{9D8B030D-6E8A-4147-A177-3AD203B41FA5}">
                      <a16:colId xmlns:a16="http://schemas.microsoft.com/office/drawing/2014/main" val="3893247284"/>
                    </a:ext>
                  </a:extLst>
                </a:gridCol>
                <a:gridCol w="1696466">
                  <a:extLst>
                    <a:ext uri="{9D8B030D-6E8A-4147-A177-3AD203B41FA5}">
                      <a16:colId xmlns:a16="http://schemas.microsoft.com/office/drawing/2014/main" val="539322526"/>
                    </a:ext>
                  </a:extLst>
                </a:gridCol>
              </a:tblGrid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s-MX" sz="2800" b="0" kern="1200" dirty="0" err="1"/>
                        <a:t>wt</a:t>
                      </a:r>
                      <a:r>
                        <a:rPr lang="es-MX" sz="2800" b="0" kern="1200" dirty="0"/>
                        <a:t>% PEO</a:t>
                      </a:r>
                      <a:endParaRPr lang="en-GB" sz="2800" b="0" kern="1200" dirty="0"/>
                    </a:p>
                    <a:p>
                      <a:pPr algn="ctr"/>
                      <a:r>
                        <a:rPr lang="es-MX" sz="2800" b="0" kern="1200" dirty="0"/>
                        <a:t>0.25</a:t>
                      </a:r>
                      <a:endParaRPr lang="en-GB" sz="2800" b="0" kern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Arial Nova Light" panose="020B0304020202020204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b="0" kern="1200" dirty="0"/>
                        <a:t>SU-8 2002 [mg]</a:t>
                      </a:r>
                      <a:endParaRPr lang="en-GB" sz="2800" b="0" kern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Arial Nova Light" panose="020B0304020202020204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b="0" kern="1200" dirty="0"/>
                        <a:t>PEO [mg]</a:t>
                      </a:r>
                      <a:endParaRPr lang="en-GB" sz="2800" b="0" kern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Arial Nova Light" panose="020B0304020202020204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b="0" kern="1200" dirty="0"/>
                        <a:t>TBT [mg]</a:t>
                      </a:r>
                      <a:endParaRPr lang="en-GB" sz="2800" b="0" kern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Arial Nova Light" panose="020B0304020202020204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5558025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GB" sz="2800" b="1" kern="1200" dirty="0">
                        <a:solidFill>
                          <a:schemeClr val="tx2">
                            <a:lumMod val="75000"/>
                          </a:schemeClr>
                        </a:solidFill>
                        <a:latin typeface="Arial Nova Light" panose="020B0304020202020204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b="0" kern="1200" dirty="0"/>
                        <a:t>2246</a:t>
                      </a:r>
                      <a:endParaRPr lang="en-GB" sz="2800" b="0" kern="1200" dirty="0">
                        <a:solidFill>
                          <a:schemeClr val="tx2">
                            <a:lumMod val="75000"/>
                          </a:schemeClr>
                        </a:solidFill>
                        <a:latin typeface="Arial Nova Light" panose="020B0304020202020204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b="0" kern="1200" dirty="0"/>
                        <a:t>5.65</a:t>
                      </a:r>
                      <a:endParaRPr lang="en-GB" sz="2800" b="0" kern="1200" dirty="0">
                        <a:solidFill>
                          <a:schemeClr val="tx2">
                            <a:lumMod val="75000"/>
                          </a:schemeClr>
                        </a:solidFill>
                        <a:latin typeface="Arial Nova Light" panose="020B0304020202020204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b="0" kern="1200" dirty="0"/>
                        <a:t>11.32</a:t>
                      </a:r>
                      <a:endParaRPr lang="en-GB" sz="2800" b="0" kern="1200" dirty="0">
                        <a:solidFill>
                          <a:schemeClr val="tx2">
                            <a:lumMod val="75000"/>
                          </a:schemeClr>
                        </a:solidFill>
                        <a:latin typeface="Arial Nova Light" panose="020B0304020202020204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5710645"/>
                  </a:ext>
                </a:extLst>
              </a:tr>
            </a:tbl>
          </a:graphicData>
        </a:graphic>
      </p:graphicFrame>
      <p:sp>
        <p:nvSpPr>
          <p:cNvPr id="14" name="Rectangle 13">
            <a:extLst>
              <a:ext uri="{FF2B5EF4-FFF2-40B4-BE49-F238E27FC236}">
                <a16:creationId xmlns:a16="http://schemas.microsoft.com/office/drawing/2014/main" id="{D47F5B7B-C110-4507-B324-5FE8B56AB52B}"/>
              </a:ext>
            </a:extLst>
          </p:cNvPr>
          <p:cNvSpPr/>
          <p:nvPr/>
        </p:nvSpPr>
        <p:spPr>
          <a:xfrm>
            <a:off x="9010629" y="5536120"/>
            <a:ext cx="278197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= 2 ml of solution</a:t>
            </a:r>
            <a:endParaRPr lang="en-GB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50304A2E-BE71-4DD7-8877-3756D9473ADD}"/>
              </a:ext>
            </a:extLst>
          </p:cNvPr>
          <p:cNvSpPr txBox="1">
            <a:spLocks/>
          </p:cNvSpPr>
          <p:nvPr/>
        </p:nvSpPr>
        <p:spPr>
          <a:xfrm>
            <a:off x="942833" y="4547097"/>
            <a:ext cx="11242960" cy="6780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Achieved with:</a:t>
            </a:r>
            <a:endParaRPr lang="en-GB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1062F58-79E9-4A8F-9FBF-41F50F9B5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10</a:t>
            </a:fld>
            <a:endParaRPr lang="en-GB"/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962300F1-B139-4535-B482-F6CA5643B4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0B86473-74E8-4BC7-8149-6E0E54035876}"/>
              </a:ext>
            </a:extLst>
          </p:cNvPr>
          <p:cNvSpPr/>
          <p:nvPr/>
        </p:nvSpPr>
        <p:spPr>
          <a:xfrm>
            <a:off x="942833" y="6642555"/>
            <a:ext cx="6096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B. Cárdenas, Advanced Manufacturing Techniques for the Fabrication and Surface Modification of Carbon Nanowires, (2017) 160.</a:t>
            </a:r>
          </a:p>
        </p:txBody>
      </p:sp>
    </p:spTree>
    <p:extLst>
      <p:ext uri="{BB962C8B-B14F-4D97-AF65-F5344CB8AC3E}">
        <p14:creationId xmlns:p14="http://schemas.microsoft.com/office/powerpoint/2010/main" val="32215564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38892A2-F58C-479B-93B3-BDD2A80D3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/>
          <a:lstStyle/>
          <a:p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Implications of PEO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  <a:ea typeface="+mn-ea"/>
                <a:cs typeface="+mn-cs"/>
              </a:rPr>
              <a:t>, as it introduces oxygen to the solution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0A18490-FF10-4506-A9B7-9035551E0C1C}"/>
              </a:ext>
            </a:extLst>
          </p:cNvPr>
          <p:cNvSpPr/>
          <p:nvPr/>
        </p:nvSpPr>
        <p:spPr>
          <a:xfrm>
            <a:off x="942833" y="1690688"/>
            <a:ext cx="112429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The</a:t>
            </a:r>
            <a:r>
              <a:rPr lang="en-GB" sz="2800" dirty="0">
                <a:solidFill>
                  <a:schemeClr val="accent4"/>
                </a:solidFill>
                <a:latin typeface="Arial Nova Light" panose="020B0304020202020204" pitchFamily="34" charset="0"/>
              </a:rPr>
              <a:t> fiber yield rate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and </a:t>
            </a:r>
            <a:r>
              <a:rPr lang="en-GB" sz="2800" dirty="0">
                <a:solidFill>
                  <a:schemeClr val="accent4"/>
                </a:solidFill>
                <a:latin typeface="Arial Nova Light" panose="020B0304020202020204" pitchFamily="34" charset="0"/>
              </a:rPr>
              <a:t>fiber conductivity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are impacted negatively.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6E4A73D-79E7-48CD-8243-EA1C330A12C7}"/>
              </a:ext>
            </a:extLst>
          </p:cNvPr>
          <p:cNvSpPr/>
          <p:nvPr/>
        </p:nvSpPr>
        <p:spPr>
          <a:xfrm>
            <a:off x="949040" y="5538768"/>
            <a:ext cx="1124296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In the presence of oxygen, the char yield decreases. This is due to the oxidation on the char.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711F9CE-5805-4F6A-BB39-973745C060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5704" y="2355079"/>
            <a:ext cx="2242925" cy="855038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8D74F76-580E-4FF6-B8A5-E4F5122F80D4}"/>
              </a:ext>
            </a:extLst>
          </p:cNvPr>
          <p:cNvSpPr/>
          <p:nvPr/>
        </p:nvSpPr>
        <p:spPr>
          <a:xfrm>
            <a:off x="6576727" y="3549008"/>
            <a:ext cx="561527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High variance in the obtained conductivity across samples.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41F4DD3-3688-45A2-B062-A8AA680AB0C6}"/>
              </a:ext>
            </a:extLst>
          </p:cNvPr>
          <p:cNvSpPr/>
          <p:nvPr/>
        </p:nvSpPr>
        <p:spPr>
          <a:xfrm>
            <a:off x="955247" y="3549008"/>
            <a:ext cx="561527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Some samples are destroyed during pyrolysis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CF6CAE7-63C0-43D0-8CBE-28E5A05BF274}"/>
              </a:ext>
            </a:extLst>
          </p:cNvPr>
          <p:cNvCxnSpPr>
            <a:cxnSpLocks/>
          </p:cNvCxnSpPr>
          <p:nvPr/>
        </p:nvCxnSpPr>
        <p:spPr>
          <a:xfrm>
            <a:off x="5980386" y="2185874"/>
            <a:ext cx="809001" cy="1440023"/>
          </a:xfrm>
          <a:prstGeom prst="straightConnector1">
            <a:avLst/>
          </a:prstGeom>
          <a:ln w="63500">
            <a:solidFill>
              <a:schemeClr val="bg2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F243906-A70B-47D3-95CA-33B7B402886D}"/>
              </a:ext>
            </a:extLst>
          </p:cNvPr>
          <p:cNvCxnSpPr>
            <a:cxnSpLocks/>
          </p:cNvCxnSpPr>
          <p:nvPr/>
        </p:nvCxnSpPr>
        <p:spPr>
          <a:xfrm>
            <a:off x="2638097" y="2213908"/>
            <a:ext cx="0" cy="1411989"/>
          </a:xfrm>
          <a:prstGeom prst="straightConnector1">
            <a:avLst/>
          </a:prstGeom>
          <a:ln w="63500">
            <a:solidFill>
              <a:schemeClr val="bg2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EBE00D-89C8-4714-BFFC-1AEB924FF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11</a:t>
            </a:fld>
            <a:endParaRPr lang="en-GB"/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A1946D49-B62D-4DDD-8EBF-47ACD8D8EE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49093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3E480925-18F7-4BDA-8B94-650E539F700F}"/>
              </a:ext>
            </a:extLst>
          </p:cNvPr>
          <p:cNvSpPr/>
          <p:nvPr/>
        </p:nvSpPr>
        <p:spPr>
          <a:xfrm>
            <a:off x="936627" y="6596865"/>
            <a:ext cx="1124916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1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Osswald</a:t>
            </a:r>
            <a:r>
              <a:rPr lang="en-GB" sz="11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T., Rudolph, N., </a:t>
            </a:r>
            <a:r>
              <a:rPr lang="en-GB" sz="11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Osswald</a:t>
            </a:r>
            <a:r>
              <a:rPr lang="en-GB" sz="11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T., &amp; Rudolph, N. (2014). Generalized Newtonian Fluid (GNF) Models. Polymer Rheology, 59–99. https://doi.org/10.3139/9781569905234.003</a:t>
            </a:r>
            <a:endParaRPr lang="en-GB" sz="11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58A8181-D607-4E69-8D7D-E102A3D0F61A}"/>
              </a:ext>
            </a:extLst>
          </p:cNvPr>
          <p:cNvSpPr/>
          <p:nvPr/>
        </p:nvSpPr>
        <p:spPr>
          <a:xfrm>
            <a:off x="942833" y="588421"/>
            <a:ext cx="112429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The </a:t>
            </a:r>
            <a:r>
              <a:rPr lang="en-GB" sz="2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Carreau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-Yasuda Model</a:t>
            </a:r>
            <a:endParaRPr lang="en-GB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E106A0A-9B27-4C59-A397-38DA8088FAFA}"/>
              </a:ext>
            </a:extLst>
          </p:cNvPr>
          <p:cNvGrpSpPr/>
          <p:nvPr/>
        </p:nvGrpSpPr>
        <p:grpSpPr>
          <a:xfrm>
            <a:off x="1541891" y="1316404"/>
            <a:ext cx="10044843" cy="4953175"/>
            <a:chOff x="1746679" y="1316404"/>
            <a:chExt cx="10044843" cy="4953175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3FEC302B-2F9C-4157-BDB4-4F467C6F6903}"/>
                </a:ext>
              </a:extLst>
            </p:cNvPr>
            <p:cNvSpPr/>
            <p:nvPr/>
          </p:nvSpPr>
          <p:spPr>
            <a:xfrm>
              <a:off x="4271093" y="1316404"/>
              <a:ext cx="605707" cy="32270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FF5E808-D4CA-4B18-8E90-E6F92802D965}"/>
                </a:ext>
              </a:extLst>
            </p:cNvPr>
            <p:cNvSpPr/>
            <p:nvPr/>
          </p:nvSpPr>
          <p:spPr>
            <a:xfrm>
              <a:off x="7404818" y="5822304"/>
              <a:ext cx="4386703" cy="4472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B92C45CA-2B73-449B-B2C3-4701B6DEF35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46679" y="1316404"/>
              <a:ext cx="2639072" cy="3132356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18F8E54-E922-4907-9EA2-2A83C836CB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46679" y="4448760"/>
              <a:ext cx="5893704" cy="1820819"/>
            </a:xfrm>
            <a:prstGeom prst="rect">
              <a:avLst/>
            </a:prstGeom>
          </p:spPr>
        </p:pic>
        <p:pic>
          <p:nvPicPr>
            <p:cNvPr id="5" name="Picture 4" descr="A close up of a map&#10;&#10;Description automatically generated">
              <a:extLst>
                <a:ext uri="{FF2B5EF4-FFF2-40B4-BE49-F238E27FC236}">
                  <a16:creationId xmlns:a16="http://schemas.microsoft.com/office/drawing/2014/main" id="{3C9F08C0-6161-44FB-B151-A043930847F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95326" y="1316404"/>
              <a:ext cx="6996196" cy="4764518"/>
            </a:xfrm>
            <a:prstGeom prst="rect">
              <a:avLst/>
            </a:prstGeom>
          </p:spPr>
        </p:pic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EB9B882C-0967-40B0-AA6A-1CE644D15A85}"/>
              </a:ext>
            </a:extLst>
          </p:cNvPr>
          <p:cNvSpPr/>
          <p:nvPr/>
        </p:nvSpPr>
        <p:spPr>
          <a:xfrm>
            <a:off x="5257729" y="1627584"/>
            <a:ext cx="167654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0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zero shear rate viscosity</a:t>
            </a:r>
            <a:endParaRPr lang="en-GB" sz="14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FB3E93E-14F7-452D-9C76-7FC10F88CFCA}"/>
              </a:ext>
            </a:extLst>
          </p:cNvPr>
          <p:cNvSpPr/>
          <p:nvPr/>
        </p:nvSpPr>
        <p:spPr>
          <a:xfrm>
            <a:off x="9811838" y="4838739"/>
            <a:ext cx="167654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0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infinite shear rate viscosity</a:t>
            </a:r>
            <a:endParaRPr lang="en-GB" sz="1400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9EC1C59-B79C-48B9-8688-43D33777D855}"/>
              </a:ext>
            </a:extLst>
          </p:cNvPr>
          <p:cNvSpPr/>
          <p:nvPr/>
        </p:nvSpPr>
        <p:spPr>
          <a:xfrm rot="4418136">
            <a:off x="7627177" y="3426355"/>
            <a:ext cx="209466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0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power law region</a:t>
            </a:r>
            <a:endParaRPr lang="en-GB" sz="1400" dirty="0"/>
          </a:p>
        </p:txBody>
      </p:sp>
      <p:pic>
        <p:nvPicPr>
          <p:cNvPr id="31" name="Picture 30" descr="A picture containing sky&#10;&#10;Description automatically generated">
            <a:extLst>
              <a:ext uri="{FF2B5EF4-FFF2-40B4-BE49-F238E27FC236}">
                <a16:creationId xmlns:a16="http://schemas.microsoft.com/office/drawing/2014/main" id="{3C85A876-E6A9-49BC-816B-D010FD0ECC8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71" t="18505" r="-4" b="34250"/>
          <a:stretch/>
        </p:blipFill>
        <p:spPr>
          <a:xfrm>
            <a:off x="5139985" y="4054695"/>
            <a:ext cx="2233093" cy="158568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C9CE66-48F6-4F0F-AA7D-EFFA4543CF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12</a:t>
            </a:fld>
            <a:endParaRPr lang="en-GB"/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843A1AE7-A42E-4E6D-A87D-75392D8138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33757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38892A2-F58C-479B-93B3-BDD2A80D3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>
            <a:normAutofit/>
          </a:bodyPr>
          <a:lstStyle/>
          <a:p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Rheology of the amended SU-8 solution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(0.25 </a:t>
            </a:r>
            <a:r>
              <a:rPr lang="en-GB" sz="24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wt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%)</a:t>
            </a:r>
          </a:p>
        </p:txBody>
      </p:sp>
      <p:pic>
        <p:nvPicPr>
          <p:cNvPr id="12" name="Picture 11" descr="A close up of a map&#10;&#10;Description automatically generated">
            <a:extLst>
              <a:ext uri="{FF2B5EF4-FFF2-40B4-BE49-F238E27FC236}">
                <a16:creationId xmlns:a16="http://schemas.microsoft.com/office/drawing/2014/main" id="{C48B1BF1-3042-4BD0-9C9D-19B53956CE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340" y="1690572"/>
            <a:ext cx="7587828" cy="5167428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C7F05A36-A279-491B-A703-E9C205DAC23A}"/>
              </a:ext>
            </a:extLst>
          </p:cNvPr>
          <p:cNvSpPr/>
          <p:nvPr/>
        </p:nvSpPr>
        <p:spPr>
          <a:xfrm>
            <a:off x="8524168" y="1690572"/>
            <a:ext cx="3667832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The 0.25 </a:t>
            </a:r>
            <a:r>
              <a:rPr lang="en-GB" sz="2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wt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% sample (orange line) has a zero-shear viscosity (ZSV) of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60 </a:t>
            </a:r>
            <a:r>
              <a:rPr lang="en-GB" sz="2800" b="1" dirty="0" err="1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Pa.s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spunable at 600 V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1E9CBC6-314D-4BE8-B957-053B2114BF4C}"/>
              </a:ext>
            </a:extLst>
          </p:cNvPr>
          <p:cNvSpPr/>
          <p:nvPr/>
        </p:nvSpPr>
        <p:spPr>
          <a:xfrm>
            <a:off x="8524168" y="5042118"/>
            <a:ext cx="3667832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Let’s discover new polymer solutions with similar rheology (and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no oxygen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)</a:t>
            </a:r>
            <a:endParaRPr lang="en-GB" sz="2800" b="1" dirty="0">
              <a:solidFill>
                <a:schemeClr val="tx2">
                  <a:lumMod val="75000"/>
                </a:schemeClr>
              </a:solidFill>
              <a:latin typeface="Arial Nova Light" panose="020B0304020202020204" pitchFamily="34" charset="0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D3E7CA4-8912-4EAA-9E81-A1E798092DB8}"/>
              </a:ext>
            </a:extLst>
          </p:cNvPr>
          <p:cNvCxnSpPr>
            <a:cxnSpLocks/>
            <a:stCxn id="16" idx="2"/>
            <a:endCxn id="17" idx="0"/>
          </p:cNvCxnSpPr>
          <p:nvPr/>
        </p:nvCxnSpPr>
        <p:spPr>
          <a:xfrm>
            <a:off x="10358084" y="3937341"/>
            <a:ext cx="0" cy="1104777"/>
          </a:xfrm>
          <a:prstGeom prst="straightConnector1">
            <a:avLst/>
          </a:prstGeom>
          <a:ln w="63500">
            <a:solidFill>
              <a:schemeClr val="bg2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99477F8-5EEE-4825-94AF-DC103C341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13</a:t>
            </a:fld>
            <a:endParaRPr lang="en-GB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5A0DA53A-C739-4539-B895-4D45501523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66439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>
            <a:extLst>
              <a:ext uri="{FF2B5EF4-FFF2-40B4-BE49-F238E27FC236}">
                <a16:creationId xmlns:a16="http://schemas.microsoft.com/office/drawing/2014/main" id="{CB9EB405-2E3E-42C3-A6DC-F4371CA4767E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</a:blip>
          <a:stretch>
            <a:fillRect/>
          </a:stretch>
        </p:blipFill>
        <p:spPr>
          <a:xfrm>
            <a:off x="6559343" y="4035914"/>
            <a:ext cx="697836" cy="909679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9B67BDF8-6497-4CFA-985A-A4A98C8526C4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6547880" y="2240777"/>
            <a:ext cx="2012514" cy="1115294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F2C977AA-5FA7-4357-91C1-D7CFB790F658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</a:blip>
          <a:stretch>
            <a:fillRect/>
          </a:stretch>
        </p:blipFill>
        <p:spPr>
          <a:xfrm>
            <a:off x="8966912" y="3769894"/>
            <a:ext cx="1364521" cy="1414367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D2F1355A-65EE-4CC5-A7C5-149B191FB7EA}"/>
              </a:ext>
            </a:extLst>
          </p:cNvPr>
          <p:cNvPicPr>
            <a:picLocks noChangeAspect="1"/>
          </p:cNvPicPr>
          <p:nvPr/>
        </p:nvPicPr>
        <p:blipFill>
          <a:blip r:embed="rId5">
            <a:grayscl/>
          </a:blip>
          <a:stretch>
            <a:fillRect/>
          </a:stretch>
        </p:blipFill>
        <p:spPr>
          <a:xfrm>
            <a:off x="6569006" y="5587227"/>
            <a:ext cx="1246138" cy="1059218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04E5B158-12C1-4063-BAF0-B67066B0EA03}"/>
              </a:ext>
            </a:extLst>
          </p:cNvPr>
          <p:cNvSpPr/>
          <p:nvPr/>
        </p:nvSpPr>
        <p:spPr>
          <a:xfrm>
            <a:off x="9000803" y="1814689"/>
            <a:ext cx="267264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25 </a:t>
            </a:r>
            <a:r>
              <a:rPr lang="en-GB" sz="2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wt</a:t>
            </a: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% in THF &amp; DMF</a:t>
            </a:r>
            <a:endParaRPr lang="en-GB" sz="2000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D8A12315-9AC0-403F-BF7C-7EEE38BA27EA}"/>
              </a:ext>
            </a:extLst>
          </p:cNvPr>
          <p:cNvSpPr/>
          <p:nvPr/>
        </p:nvSpPr>
        <p:spPr>
          <a:xfrm>
            <a:off x="6561122" y="3632773"/>
            <a:ext cx="225360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35 </a:t>
            </a:r>
            <a:r>
              <a:rPr lang="en-GB" sz="2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wt</a:t>
            </a: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% in THF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089FF79F-EE0A-4538-8414-130C2DCC82D1}"/>
              </a:ext>
            </a:extLst>
          </p:cNvPr>
          <p:cNvSpPr/>
          <p:nvPr/>
        </p:nvSpPr>
        <p:spPr>
          <a:xfrm>
            <a:off x="8985056" y="3362351"/>
            <a:ext cx="22839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15 </a:t>
            </a:r>
            <a:r>
              <a:rPr lang="en-GB" sz="2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wt</a:t>
            </a: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% in DMF</a:t>
            </a:r>
            <a:endParaRPr lang="en-GB" sz="2000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F741C00-18F3-458A-AC97-D5B82A9E6D31}"/>
              </a:ext>
            </a:extLst>
          </p:cNvPr>
          <p:cNvSpPr/>
          <p:nvPr/>
        </p:nvSpPr>
        <p:spPr>
          <a:xfrm>
            <a:off x="6569007" y="5186157"/>
            <a:ext cx="225488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8 </a:t>
            </a:r>
            <a:r>
              <a:rPr lang="en-GB" sz="2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wt</a:t>
            </a: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% in CHL</a:t>
            </a:r>
            <a:endParaRPr lang="en-GB" sz="2000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0BF4511B-D3FB-4899-9D16-8B084841046E}"/>
              </a:ext>
            </a:extLst>
          </p:cNvPr>
          <p:cNvSpPr/>
          <p:nvPr/>
        </p:nvSpPr>
        <p:spPr>
          <a:xfrm>
            <a:off x="6540816" y="1843589"/>
            <a:ext cx="225850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15 </a:t>
            </a:r>
            <a:r>
              <a:rPr lang="en-GB" sz="2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wt</a:t>
            </a: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% in NMP</a:t>
            </a:r>
            <a:endParaRPr lang="en-GB" sz="2000" dirty="0"/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8ACAAD74-F8AF-404F-9216-067F4FEB63F5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8986482" y="2247057"/>
            <a:ext cx="2012514" cy="1115294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DE0C2057-B0C1-406C-9F3B-8C117D5B0C55}"/>
              </a:ext>
            </a:extLst>
          </p:cNvPr>
          <p:cNvPicPr>
            <a:picLocks noChangeAspect="1"/>
          </p:cNvPicPr>
          <p:nvPr/>
        </p:nvPicPr>
        <p:blipFill>
          <a:blip r:embed="rId5">
            <a:grayscl/>
          </a:blip>
          <a:stretch>
            <a:fillRect/>
          </a:stretch>
        </p:blipFill>
        <p:spPr>
          <a:xfrm>
            <a:off x="8980844" y="5588163"/>
            <a:ext cx="1246138" cy="1059218"/>
          </a:xfrm>
          <a:prstGeom prst="rect">
            <a:avLst/>
          </a:prstGeom>
        </p:spPr>
      </p:pic>
      <p:sp>
        <p:nvSpPr>
          <p:cNvPr id="55" name="Rectangle 54">
            <a:extLst>
              <a:ext uri="{FF2B5EF4-FFF2-40B4-BE49-F238E27FC236}">
                <a16:creationId xmlns:a16="http://schemas.microsoft.com/office/drawing/2014/main" id="{706B3048-BBBB-480B-8FA9-C983947B0D1E}"/>
              </a:ext>
            </a:extLst>
          </p:cNvPr>
          <p:cNvSpPr/>
          <p:nvPr/>
        </p:nvSpPr>
        <p:spPr>
          <a:xfrm>
            <a:off x="8999597" y="5186157"/>
            <a:ext cx="225488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7 </a:t>
            </a:r>
            <a:r>
              <a:rPr lang="en-GB" sz="2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wt</a:t>
            </a: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% in DCM</a:t>
            </a:r>
            <a:endParaRPr lang="en-GB" sz="20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DB9BFE7-AE55-4CA7-A374-22E243AB2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14</a:t>
            </a:fld>
            <a:endParaRPr lang="en-GB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82B31B1F-22F9-4094-8E55-7C37232269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>
            <a:normAutofit/>
          </a:bodyPr>
          <a:lstStyle/>
          <a:p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Rheology of the proposed polymer solutions</a:t>
            </a:r>
            <a:endParaRPr lang="en-GB" sz="2400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29881CF-E72C-4FA9-98BC-855733BB9507}"/>
              </a:ext>
            </a:extLst>
          </p:cNvPr>
          <p:cNvSpPr/>
          <p:nvPr/>
        </p:nvSpPr>
        <p:spPr>
          <a:xfrm>
            <a:off x="1727217" y="4897654"/>
            <a:ext cx="468731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Solutions with similar rheology of that of the 0.25wt% PEO SU-8 solution with about </a:t>
            </a:r>
            <a:r>
              <a:rPr lang="en-GB" sz="2800" b="1" dirty="0">
                <a:solidFill>
                  <a:schemeClr val="accent4"/>
                </a:solidFill>
                <a:latin typeface="Arial Nova Light" panose="020B0304020202020204" pitchFamily="34" charset="0"/>
              </a:rPr>
              <a:t>60 </a:t>
            </a:r>
            <a:r>
              <a:rPr lang="en-GB" sz="2800" b="1" dirty="0" err="1">
                <a:solidFill>
                  <a:schemeClr val="accent4"/>
                </a:solidFill>
                <a:latin typeface="Arial Nova Light" panose="020B0304020202020204" pitchFamily="34" charset="0"/>
              </a:rPr>
              <a:t>Pa.s</a:t>
            </a:r>
            <a:r>
              <a:rPr lang="en-GB" sz="2800" dirty="0">
                <a:solidFill>
                  <a:schemeClr val="accent4"/>
                </a:solidFill>
                <a:latin typeface="Arial Nova Light" panose="020B0304020202020204" pitchFamily="34" charset="0"/>
              </a:rPr>
              <a:t> 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ZSV each.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47761E-D704-4733-8C67-F2DE2BD113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93004" y="1348250"/>
            <a:ext cx="4295775" cy="3324225"/>
          </a:xfrm>
          <a:prstGeom prst="rect">
            <a:avLst/>
          </a:prstGeom>
        </p:spPr>
      </p:pic>
      <p:pic>
        <p:nvPicPr>
          <p:cNvPr id="24" name="Picture 2">
            <a:extLst>
              <a:ext uri="{FF2B5EF4-FFF2-40B4-BE49-F238E27FC236}">
                <a16:creationId xmlns:a16="http://schemas.microsoft.com/office/drawing/2014/main" id="{26D00994-7071-454C-A6E6-E6A78CC493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481E20A8-5968-4917-ABBE-E675759E2B4B}"/>
              </a:ext>
            </a:extLst>
          </p:cNvPr>
          <p:cNvSpPr/>
          <p:nvPr/>
        </p:nvSpPr>
        <p:spPr>
          <a:xfrm>
            <a:off x="5726996" y="2798424"/>
            <a:ext cx="570760" cy="355593"/>
          </a:xfrm>
          <a:prstGeom prst="rightArrow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5594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9ED8BE6-F7AC-4FD8-8FA8-8C683A7C2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2766218"/>
            <a:ext cx="1124296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NFES Process Parameters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E5DD35-6108-4DF3-965D-3A87F18104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15</a:t>
            </a:fld>
            <a:endParaRPr lang="en-GB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2002BA67-96EF-49F8-A478-BC4DD21874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56654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38892A2-F58C-479B-93B3-BDD2A80D3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>
            <a:normAutofit/>
          </a:bodyPr>
          <a:lstStyle/>
          <a:p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Data collection of NFES literature</a:t>
            </a:r>
            <a:b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</a:b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(analysis of ~360 fibers in articles from 2003 to 2020)</a:t>
            </a:r>
            <a:endParaRPr lang="en-GB" sz="4000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1FDEF3E-1872-41D3-A841-FBE14801F476}"/>
              </a:ext>
            </a:extLst>
          </p:cNvPr>
          <p:cNvSpPr/>
          <p:nvPr/>
        </p:nvSpPr>
        <p:spPr>
          <a:xfrm>
            <a:off x="942833" y="1690688"/>
            <a:ext cx="1124296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Use case 1 </a:t>
            </a: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(ideal case)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: The author mentions the process parameters and fiber properties within the article </a:t>
            </a:r>
            <a:r>
              <a:rPr lang="en-GB" sz="2800" dirty="0">
                <a:solidFill>
                  <a:schemeClr val="accent4"/>
                </a:solidFill>
                <a:latin typeface="Arial Nova Light" panose="020B0304020202020204" pitchFamily="34" charset="0"/>
              </a:rPr>
              <a:t>in writing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.</a:t>
            </a: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380642-1FBF-4A94-88E3-DE874BEDA2C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7" t="1467" r="1758" b="2913"/>
          <a:stretch/>
        </p:blipFill>
        <p:spPr>
          <a:xfrm>
            <a:off x="4686979" y="4664418"/>
            <a:ext cx="2565216" cy="203271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F3E7398-AE93-43B9-9E16-D745D47446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5" t="2534" r="2184" b="2627"/>
          <a:stretch/>
        </p:blipFill>
        <p:spPr>
          <a:xfrm>
            <a:off x="2562688" y="4085809"/>
            <a:ext cx="2565216" cy="207972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86AC648-FF4D-4D8F-A506-2648A000AA85}"/>
              </a:ext>
            </a:extLst>
          </p:cNvPr>
          <p:cNvSpPr/>
          <p:nvPr/>
        </p:nvSpPr>
        <p:spPr>
          <a:xfrm>
            <a:off x="2381340" y="6322626"/>
            <a:ext cx="23666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Figures from Min2013</a:t>
            </a:r>
            <a:endParaRPr lang="en-GB" sz="1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9DF6EAD-2CDB-42FD-917E-CBC5D4113F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3543" y="2644795"/>
            <a:ext cx="2485495" cy="269807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315227A-4B88-4BAD-8FE1-3D4E959579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0684" y="3498461"/>
            <a:ext cx="5344271" cy="99073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4CE414F-AF7B-4594-A660-3CDBFD1C622A}"/>
              </a:ext>
            </a:extLst>
          </p:cNvPr>
          <p:cNvSpPr/>
          <p:nvPr/>
        </p:nvSpPr>
        <p:spPr>
          <a:xfrm>
            <a:off x="6091676" y="3094038"/>
            <a:ext cx="13658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Fattahi2017</a:t>
            </a:r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56627C26-B650-4B9E-AEAF-1E01C1A124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46A7148C-EFBF-4AA7-BCA6-3B5215DB7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0074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38892A2-F58C-479B-93B3-BDD2A80D3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>
            <a:normAutofit/>
          </a:bodyPr>
          <a:lstStyle/>
          <a:p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Data collection of NFES literature</a:t>
            </a:r>
            <a:b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</a:b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(analysis of ~360 fibers in articles from 2003 to 2020)</a:t>
            </a:r>
            <a:endParaRPr lang="en-GB" sz="4000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1FDEF3E-1872-41D3-A841-FBE14801F476}"/>
              </a:ext>
            </a:extLst>
          </p:cNvPr>
          <p:cNvSpPr/>
          <p:nvPr/>
        </p:nvSpPr>
        <p:spPr>
          <a:xfrm>
            <a:off x="942833" y="1690688"/>
            <a:ext cx="112429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Use case 2</a:t>
            </a: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(typical case)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: The author provides the data in </a:t>
            </a:r>
            <a:r>
              <a:rPr lang="en-GB" sz="2800" dirty="0">
                <a:solidFill>
                  <a:schemeClr val="accent4"/>
                </a:solidFill>
                <a:latin typeface="Arial Nova Light" panose="020B0304020202020204" pitchFamily="34" charset="0"/>
              </a:rPr>
              <a:t>plots and graphs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.</a:t>
            </a:r>
            <a:endParaRPr lang="en-GB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90CCF5F-4E93-4508-9967-529E6A8A0F2A}"/>
              </a:ext>
            </a:extLst>
          </p:cNvPr>
          <p:cNvSpPr/>
          <p:nvPr/>
        </p:nvSpPr>
        <p:spPr>
          <a:xfrm>
            <a:off x="949040" y="2322667"/>
            <a:ext cx="1123054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WebPlotDigitalizer</a:t>
            </a:r>
            <a:r>
              <a:rPr lang="en-GB" sz="16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(https://github.com/ankitrohatgi/WebPlotDigitizer)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: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74C95BD-488F-4038-9F8E-2A212CC9C6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8106" y="2837406"/>
            <a:ext cx="5621480" cy="3613373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78E5D86C-6C3F-4631-873C-A887740015FA}"/>
              </a:ext>
            </a:extLst>
          </p:cNvPr>
          <p:cNvSpPr/>
          <p:nvPr/>
        </p:nvSpPr>
        <p:spPr>
          <a:xfrm>
            <a:off x="6564313" y="6450779"/>
            <a:ext cx="56214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Applied voltage vs. fiber diameter by Madou2011</a:t>
            </a:r>
            <a:endParaRPr lang="en-GB" sz="12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990E34C-6E6F-4165-9445-5C1E7B2342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3340" y="2995223"/>
            <a:ext cx="4284655" cy="3306219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20121CCB-EB6C-4AC1-88CB-7254310AF1EE}"/>
              </a:ext>
            </a:extLst>
          </p:cNvPr>
          <p:cNvSpPr/>
          <p:nvPr/>
        </p:nvSpPr>
        <p:spPr>
          <a:xfrm>
            <a:off x="942834" y="6396335"/>
            <a:ext cx="560906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M.J. </a:t>
            </a:r>
            <a:r>
              <a:rPr lang="en-GB" sz="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Madou</a:t>
            </a:r>
            <a:r>
              <a:rPr lang="en-GB" sz="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D. Dunn-Rankin, L. </a:t>
            </a:r>
            <a:r>
              <a:rPr lang="en-GB" sz="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Kulinsky</a:t>
            </a:r>
            <a:r>
              <a:rPr lang="en-GB" sz="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A. </a:t>
            </a:r>
            <a:r>
              <a:rPr lang="en-GB" sz="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Mirsepassi</a:t>
            </a:r>
            <a:r>
              <a:rPr lang="en-GB" sz="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G.S. Bisht, S. Oh, G. Canton, Controlled Continuous Patterning of Polymeric Nanofibers on Three-Dimensional Substrates Using Low-Voltage Near-Field Electrospinning, Nano Lett. 11 (2011) 1831–1837. https://doi.org/10.1021/nl2006164.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A42EA35-54B5-42B4-A8B7-1AA17BDC0D1E}"/>
              </a:ext>
            </a:extLst>
          </p:cNvPr>
          <p:cNvCxnSpPr>
            <a:cxnSpLocks/>
            <a:stCxn id="9" idx="3"/>
            <a:endCxn id="15" idx="1"/>
          </p:cNvCxnSpPr>
          <p:nvPr/>
        </p:nvCxnSpPr>
        <p:spPr>
          <a:xfrm flipV="1">
            <a:off x="5347995" y="4644093"/>
            <a:ext cx="1210111" cy="4240"/>
          </a:xfrm>
          <a:prstGeom prst="straightConnector1">
            <a:avLst/>
          </a:prstGeom>
          <a:ln w="63500">
            <a:solidFill>
              <a:schemeClr val="bg2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">
            <a:extLst>
              <a:ext uri="{FF2B5EF4-FFF2-40B4-BE49-F238E27FC236}">
                <a16:creationId xmlns:a16="http://schemas.microsoft.com/office/drawing/2014/main" id="{34C12600-02F4-4E9B-A696-65C29210F9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37F293FB-65D3-4F57-8536-1B02934914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798806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46D9FB16-94A4-4983-8241-D6005B11FD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0" t="787" r="1528" b="2934"/>
          <a:stretch/>
        </p:blipFill>
        <p:spPr bwMode="auto">
          <a:xfrm>
            <a:off x="3134601" y="4152627"/>
            <a:ext cx="3156833" cy="250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6386451-B781-4260-B3D6-55E1D3CF36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326"/>
          <a:stretch/>
        </p:blipFill>
        <p:spPr bwMode="auto">
          <a:xfrm>
            <a:off x="8713964" y="3114026"/>
            <a:ext cx="3319903" cy="2207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438892A2-F58C-479B-93B3-BDD2A80D3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>
            <a:normAutofit/>
          </a:bodyPr>
          <a:lstStyle/>
          <a:p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Data collection of NFES literature</a:t>
            </a:r>
            <a:b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</a:b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(analysis of ~360 fibers in articles from 2003 to 2020)</a:t>
            </a:r>
            <a:endParaRPr lang="en-GB" sz="4000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1FDEF3E-1872-41D3-A841-FBE14801F476}"/>
              </a:ext>
            </a:extLst>
          </p:cNvPr>
          <p:cNvSpPr/>
          <p:nvPr/>
        </p:nvSpPr>
        <p:spPr>
          <a:xfrm>
            <a:off x="942833" y="1690688"/>
            <a:ext cx="1124296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Use case 3 </a:t>
            </a: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(difficult case)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: The author does not mention the fiber diameter in writing but provides a </a:t>
            </a:r>
            <a:r>
              <a:rPr lang="en-GB" sz="2800" dirty="0">
                <a:solidFill>
                  <a:schemeClr val="accent4"/>
                </a:solidFill>
                <a:latin typeface="Arial Nova Light" panose="020B0304020202020204" pitchFamily="34" charset="0"/>
              </a:rPr>
              <a:t>EM characterization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.</a:t>
            </a:r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C5BF67E-417D-44CC-89DC-072EB92A6845}"/>
              </a:ext>
            </a:extLst>
          </p:cNvPr>
          <p:cNvSpPr/>
          <p:nvPr/>
        </p:nvSpPr>
        <p:spPr>
          <a:xfrm>
            <a:off x="949039" y="2644795"/>
            <a:ext cx="774286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Python Image Analysis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(with a 4.3% error in avg.)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: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F31BF2B-058A-4806-A880-43CC1B84114D}"/>
              </a:ext>
            </a:extLst>
          </p:cNvPr>
          <p:cNvSpPr/>
          <p:nvPr/>
        </p:nvSpPr>
        <p:spPr>
          <a:xfrm>
            <a:off x="10067240" y="5792555"/>
            <a:ext cx="196662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Figure from Camillo2013</a:t>
            </a:r>
            <a:endParaRPr lang="en-GB" sz="1200"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84DAC122-832E-4A3F-911E-DEEBC69E26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36"/>
          <a:stretch/>
        </p:blipFill>
        <p:spPr bwMode="auto">
          <a:xfrm>
            <a:off x="7262706" y="3895737"/>
            <a:ext cx="2810741" cy="2543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08A085E3-B005-4BB8-BBD2-CFD61C9E76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040" y="3222003"/>
            <a:ext cx="3156833" cy="2543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2638DC6-92C6-4BEA-940F-E322BBC28D93}"/>
              </a:ext>
            </a:extLst>
          </p:cNvPr>
          <p:cNvSpPr/>
          <p:nvPr/>
        </p:nvSpPr>
        <p:spPr>
          <a:xfrm>
            <a:off x="4118954" y="3726365"/>
            <a:ext cx="23666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Figures from Min2013</a:t>
            </a:r>
            <a:endParaRPr lang="en-GB" sz="12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3AFBA10-8B2C-4F6D-BBB8-3DEBDC7F8BD7}"/>
              </a:ext>
            </a:extLst>
          </p:cNvPr>
          <p:cNvSpPr/>
          <p:nvPr/>
        </p:nvSpPr>
        <p:spPr>
          <a:xfrm>
            <a:off x="6564312" y="6518104"/>
            <a:ext cx="56214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sz="16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https://github.com/katagirimx/OpenCV-image-measuring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E19EE2E-A6BA-459D-9917-6FB9C8BC91FA}"/>
              </a:ext>
            </a:extLst>
          </p:cNvPr>
          <p:cNvSpPr/>
          <p:nvPr/>
        </p:nvSpPr>
        <p:spPr>
          <a:xfrm>
            <a:off x="8698108" y="2732079"/>
            <a:ext cx="26045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Figure from Camillo2013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406C5EBA-6DF3-4A0A-B773-63EDCED2BD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BD810B4C-D71D-4BE1-B827-0EA3E575E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4537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B1FDEF3E-1872-41D3-A841-FBE14801F476}"/>
              </a:ext>
            </a:extLst>
          </p:cNvPr>
          <p:cNvSpPr/>
          <p:nvPr/>
        </p:nvSpPr>
        <p:spPr>
          <a:xfrm>
            <a:off x="1035146" y="1659285"/>
            <a:ext cx="5134546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Polymer Concentration,</a:t>
            </a:r>
          </a:p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Nozzle Diameter,</a:t>
            </a:r>
          </a:p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Solution Deposition Rate,</a:t>
            </a:r>
          </a:p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Nozzle to Collector Distance &amp;</a:t>
            </a:r>
          </a:p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Applied Voltage</a:t>
            </a:r>
          </a:p>
          <a:p>
            <a:endParaRPr lang="en-GB" sz="2800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are the main drivers of the </a:t>
            </a:r>
            <a:r>
              <a:rPr lang="en-GB" sz="2800" b="1" dirty="0">
                <a:solidFill>
                  <a:schemeClr val="accent4"/>
                </a:solidFill>
                <a:latin typeface="Arial Nova Light" panose="020B0304020202020204" pitchFamily="34" charset="0"/>
              </a:rPr>
              <a:t>final Fiber Diameter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9549EE5-88A7-490E-9F43-A54FA204BE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9793" y="784033"/>
            <a:ext cx="6096000" cy="609600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D8A2DEE-4A15-4AEA-8391-90289A5C367C}"/>
              </a:ext>
            </a:extLst>
          </p:cNvPr>
          <p:cNvSpPr/>
          <p:nvPr/>
        </p:nvSpPr>
        <p:spPr>
          <a:xfrm>
            <a:off x="6083586" y="2219324"/>
            <a:ext cx="1486408" cy="352426"/>
          </a:xfrm>
          <a:prstGeom prst="rect">
            <a:avLst/>
          </a:prstGeom>
          <a:solidFill>
            <a:schemeClr val="accent4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355CA7D-A049-4ABD-8EB3-188011DA3C13}"/>
              </a:ext>
            </a:extLst>
          </p:cNvPr>
          <p:cNvSpPr/>
          <p:nvPr/>
        </p:nvSpPr>
        <p:spPr>
          <a:xfrm>
            <a:off x="6083586" y="2571750"/>
            <a:ext cx="1486408" cy="352426"/>
          </a:xfrm>
          <a:prstGeom prst="rect">
            <a:avLst/>
          </a:prstGeom>
          <a:solidFill>
            <a:schemeClr val="accent4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5C33DA8-8B54-401E-9646-B7D92F141A81}"/>
              </a:ext>
            </a:extLst>
          </p:cNvPr>
          <p:cNvSpPr/>
          <p:nvPr/>
        </p:nvSpPr>
        <p:spPr>
          <a:xfrm>
            <a:off x="6083586" y="2924173"/>
            <a:ext cx="1486408" cy="352426"/>
          </a:xfrm>
          <a:prstGeom prst="rect">
            <a:avLst/>
          </a:prstGeom>
          <a:solidFill>
            <a:schemeClr val="accent4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77084AB-C734-4529-99BD-31166F1CC24E}"/>
              </a:ext>
            </a:extLst>
          </p:cNvPr>
          <p:cNvSpPr/>
          <p:nvPr/>
        </p:nvSpPr>
        <p:spPr>
          <a:xfrm>
            <a:off x="6083586" y="3619494"/>
            <a:ext cx="1486408" cy="352426"/>
          </a:xfrm>
          <a:prstGeom prst="rect">
            <a:avLst/>
          </a:prstGeom>
          <a:solidFill>
            <a:schemeClr val="accent4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B358E11-D807-4B51-B9A4-A13FF99584AA}"/>
              </a:ext>
            </a:extLst>
          </p:cNvPr>
          <p:cNvSpPr/>
          <p:nvPr/>
        </p:nvSpPr>
        <p:spPr>
          <a:xfrm>
            <a:off x="6083586" y="3971920"/>
            <a:ext cx="1486408" cy="352426"/>
          </a:xfrm>
          <a:prstGeom prst="rect">
            <a:avLst/>
          </a:prstGeom>
          <a:solidFill>
            <a:schemeClr val="accent4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6C4528C-3349-40B2-A51F-1B483A0818A2}"/>
              </a:ext>
            </a:extLst>
          </p:cNvPr>
          <p:cNvSpPr/>
          <p:nvPr/>
        </p:nvSpPr>
        <p:spPr>
          <a:xfrm rot="5400000">
            <a:off x="10853706" y="5938583"/>
            <a:ext cx="1486408" cy="352426"/>
          </a:xfrm>
          <a:prstGeom prst="rect">
            <a:avLst/>
          </a:prstGeom>
          <a:solidFill>
            <a:schemeClr val="accent4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3363DCD-CFE4-47BD-A1F8-3DA2D6659D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19</a:t>
            </a:fld>
            <a:endParaRPr lang="en-GB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92563C30-112F-4114-8420-22C38C1373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95355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CD107-D7DB-4A9B-AA15-4038D49BB7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/>
          <a:lstStyle/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971A9A-8031-4781-96A0-B9A5656935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9040" y="1825625"/>
            <a:ext cx="11242960" cy="4351338"/>
          </a:xfrm>
        </p:spPr>
        <p:txBody>
          <a:bodyPr/>
          <a:lstStyle/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&lt;a point for discussion&gt;		: &lt;5min</a:t>
            </a:r>
          </a:p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&lt;another point for discussion&gt;	: ~20min</a:t>
            </a:r>
          </a:p>
          <a:p>
            <a:endParaRPr lang="en-GB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17BD6F-5EC3-42E2-B061-A46734EB9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2</a:t>
            </a:fld>
            <a:endParaRPr lang="en-GB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36D9B36-6FB7-494F-8135-B8CF0C9794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57567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05A7BC4-2D8F-432E-B788-17674E1AA9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4312" y="0"/>
            <a:ext cx="5627687" cy="3392488"/>
          </a:xfrm>
          <a:prstGeom prst="rect">
            <a:avLst/>
          </a:prstGeom>
        </p:spPr>
      </p:pic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9030F5FC-4967-47E7-919D-8AA33A0E4A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621" y="-1"/>
            <a:ext cx="5627687" cy="3392488"/>
          </a:xfrm>
          <a:prstGeom prst="rect">
            <a:avLst/>
          </a:prstGeom>
        </p:spPr>
      </p:pic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67CD6808-E95F-4398-A5D4-294FE7A0FF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4313" y="3392488"/>
            <a:ext cx="5627687" cy="3465512"/>
          </a:xfrm>
          <a:prstGeom prst="rect">
            <a:avLst/>
          </a:prstGeom>
        </p:spPr>
      </p:pic>
      <p:pic>
        <p:nvPicPr>
          <p:cNvPr id="20" name="Picture 19" descr="A screenshot of a cell phone&#10;&#10;Description automatically generated">
            <a:extLst>
              <a:ext uri="{FF2B5EF4-FFF2-40B4-BE49-F238E27FC236}">
                <a16:creationId xmlns:a16="http://schemas.microsoft.com/office/drawing/2014/main" id="{A7C0D92E-1BDD-4CEE-9BDB-34F96C2BDE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623" y="3392488"/>
            <a:ext cx="5627688" cy="346551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8C8981C-24DC-4FE9-817D-D94A6638B76A}"/>
              </a:ext>
            </a:extLst>
          </p:cNvPr>
          <p:cNvSpPr/>
          <p:nvPr/>
        </p:nvSpPr>
        <p:spPr>
          <a:xfrm>
            <a:off x="1311044" y="75609"/>
            <a:ext cx="366783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low polymer concentrations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9FA8031-578C-4A17-A8BA-5CA6A8E8FC5D}"/>
              </a:ext>
            </a:extLst>
          </p:cNvPr>
          <p:cNvSpPr/>
          <p:nvPr/>
        </p:nvSpPr>
        <p:spPr>
          <a:xfrm>
            <a:off x="6938731" y="75609"/>
            <a:ext cx="366783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slow solution deposition rates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7984470-E330-45B5-8A31-CD5D078BC13D}"/>
              </a:ext>
            </a:extLst>
          </p:cNvPr>
          <p:cNvSpPr/>
          <p:nvPr/>
        </p:nvSpPr>
        <p:spPr>
          <a:xfrm>
            <a:off x="1298504" y="3468097"/>
            <a:ext cx="366783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s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mall nozzle</a:t>
            </a:r>
          </a:p>
          <a:p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diameters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0AE69D5-7E36-4F40-A02D-0173A682C7E2}"/>
              </a:ext>
            </a:extLst>
          </p:cNvPr>
          <p:cNvSpPr/>
          <p:nvPr/>
        </p:nvSpPr>
        <p:spPr>
          <a:xfrm>
            <a:off x="7063861" y="3579221"/>
            <a:ext cx="366783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low voltages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993D209-7897-4DFB-BB41-DD1639CBB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20</a:t>
            </a:fld>
            <a:endParaRPr lang="en-GB"/>
          </a:p>
        </p:txBody>
      </p:sp>
      <p:pic>
        <p:nvPicPr>
          <p:cNvPr id="21" name="Picture 2">
            <a:extLst>
              <a:ext uri="{FF2B5EF4-FFF2-40B4-BE49-F238E27FC236}">
                <a16:creationId xmlns:a16="http://schemas.microsoft.com/office/drawing/2014/main" id="{100BE316-5FEA-415A-9D51-7EB5B82040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27761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9875BE-FF00-49D9-8894-3EB27B7F9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21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5D0C6FC-50F4-4264-BBC1-7550DEC0F3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1842671"/>
            <a:ext cx="7727674" cy="4524791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8050403-371C-4863-B627-52F78E322D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490538"/>
            <a:ext cx="11239500" cy="1325562"/>
          </a:xfrm>
        </p:spPr>
        <p:txBody>
          <a:bodyPr>
            <a:normAutofit/>
          </a:bodyPr>
          <a:lstStyle/>
          <a:p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History of NFES literature</a:t>
            </a:r>
            <a:b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</a:b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(first NFES apparatus built in 2003 by J. </a:t>
            </a:r>
            <a:r>
              <a:rPr lang="en-GB" sz="2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Kameoka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et al.)</a:t>
            </a:r>
            <a:endParaRPr lang="en-GB" sz="4000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7E0E4ED-72FE-4DBE-A2A2-7EE4BADFD0E3}"/>
              </a:ext>
            </a:extLst>
          </p:cNvPr>
          <p:cNvCxnSpPr/>
          <p:nvPr/>
        </p:nvCxnSpPr>
        <p:spPr>
          <a:xfrm flipV="1">
            <a:off x="4535300" y="1865450"/>
            <a:ext cx="0" cy="4240696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E7CF6B2-DA35-406B-A835-6097C24111A5}"/>
              </a:ext>
            </a:extLst>
          </p:cNvPr>
          <p:cNvCxnSpPr>
            <a:cxnSpLocks/>
          </p:cNvCxnSpPr>
          <p:nvPr/>
        </p:nvCxnSpPr>
        <p:spPr>
          <a:xfrm flipV="1">
            <a:off x="4638261" y="1604687"/>
            <a:ext cx="795130" cy="234192"/>
          </a:xfrm>
          <a:prstGeom prst="straightConnector1">
            <a:avLst/>
          </a:prstGeom>
          <a:ln w="63500">
            <a:solidFill>
              <a:schemeClr val="bg2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84E57CF1-7C19-499F-8840-179443FE97F3}"/>
              </a:ext>
            </a:extLst>
          </p:cNvPr>
          <p:cNvSpPr/>
          <p:nvPr/>
        </p:nvSpPr>
        <p:spPr>
          <a:xfrm>
            <a:off x="942859" y="6408896"/>
            <a:ext cx="1073058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J. </a:t>
            </a:r>
            <a:r>
              <a:rPr lang="en-GB" sz="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Kameoka</a:t>
            </a:r>
            <a:r>
              <a:rPr lang="en-GB" sz="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R. Orth, Y. Yang, D. </a:t>
            </a:r>
            <a:r>
              <a:rPr lang="en-GB" sz="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Czaplewski</a:t>
            </a:r>
            <a:r>
              <a:rPr lang="en-GB" sz="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R. Mathers, G.W. Coates, H.G. </a:t>
            </a:r>
            <a:r>
              <a:rPr lang="en-GB" sz="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Craighead</a:t>
            </a:r>
            <a:r>
              <a:rPr lang="en-GB" sz="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A scanning tip electrospinning source for deposition of oriented </a:t>
            </a:r>
            <a:r>
              <a:rPr lang="en-GB" sz="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nanofibres</a:t>
            </a:r>
            <a:r>
              <a:rPr lang="en-GB" sz="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Nanotechnology. 14 (2003) 1124–1129. https://doi.org/10.1088/0957-4484/14/10/310.</a:t>
            </a:r>
          </a:p>
          <a:p>
            <a:r>
              <a:rPr lang="en-GB" sz="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C. Chang, K. </a:t>
            </a:r>
            <a:r>
              <a:rPr lang="en-GB" sz="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Limkrailassiri</a:t>
            </a:r>
            <a:r>
              <a:rPr lang="en-GB" sz="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L. Lin, Continuous near-field electrospinning for large area deposition of orderly nanofiber patterns, </a:t>
            </a:r>
            <a:r>
              <a:rPr lang="en-GB" sz="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Appl</a:t>
            </a:r>
            <a:r>
              <a:rPr lang="en-GB" sz="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Phys Lett. (2008) 3. https://doi.org/10.1063/1.2975834.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0625A3D-D52E-4D06-9B17-64EA7C9C3D5F}"/>
              </a:ext>
            </a:extLst>
          </p:cNvPr>
          <p:cNvSpPr/>
          <p:nvPr/>
        </p:nvSpPr>
        <p:spPr>
          <a:xfrm>
            <a:off x="8892209" y="2214028"/>
            <a:ext cx="3207026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Thinnest fiber achieved by C. Chang et al. with ~50 nm in diameter. (PEO in water)</a:t>
            </a:r>
          </a:p>
          <a:p>
            <a:endParaRPr lang="en-GB" sz="2400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However, </a:t>
            </a:r>
            <a:r>
              <a:rPr lang="en-GB" sz="2400" dirty="0">
                <a:solidFill>
                  <a:schemeClr val="accent4"/>
                </a:solidFill>
                <a:latin typeface="Arial Nova Light" panose="020B0304020202020204" pitchFamily="34" charset="0"/>
              </a:rPr>
              <a:t>Fiber yield rate 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was not reported </a:t>
            </a:r>
          </a:p>
        </p:txBody>
      </p:sp>
    </p:spTree>
    <p:extLst>
      <p:ext uri="{BB962C8B-B14F-4D97-AF65-F5344CB8AC3E}">
        <p14:creationId xmlns:p14="http://schemas.microsoft.com/office/powerpoint/2010/main" val="33420305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9ED8BE6-F7AC-4FD8-8FA8-8C683A7C2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2766218"/>
            <a:ext cx="1124296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Overall Progress &amp; Next Steps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2C05DED-98B8-488B-881A-3227282C8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22</a:t>
            </a:fld>
            <a:endParaRPr lang="en-GB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812D4D70-C8CD-4D0C-B7C0-847A48F9D7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01298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3AEB70-41DE-40C3-8C1B-4B9389E82F11}"/>
              </a:ext>
            </a:extLst>
          </p:cNvPr>
          <p:cNvSpPr/>
          <p:nvPr/>
        </p:nvSpPr>
        <p:spPr>
          <a:xfrm>
            <a:off x="859970" y="1690686"/>
            <a:ext cx="11332029" cy="33537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38892A2-F58C-479B-93B3-BDD2A80D3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>
            <a:normAutofit/>
          </a:bodyPr>
          <a:lstStyle/>
          <a:p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Current Work Plan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F9C6381-7DE2-4A8B-86B2-6A728FC4FEB3}"/>
              </a:ext>
            </a:extLst>
          </p:cNvPr>
          <p:cNvGrpSpPr/>
          <p:nvPr/>
        </p:nvGrpSpPr>
        <p:grpSpPr>
          <a:xfrm>
            <a:off x="859970" y="1690687"/>
            <a:ext cx="11339649" cy="3353753"/>
            <a:chOff x="859971" y="1690687"/>
            <a:chExt cx="11250470" cy="328408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39262DF-B693-4052-AAB9-1FD935115DC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59971" y="1690687"/>
              <a:ext cx="7024053" cy="3284083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396D913-4BAF-4AEC-95EA-29777600E8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72"/>
            <a:stretch/>
          </p:blipFill>
          <p:spPr>
            <a:xfrm>
              <a:off x="7829551" y="1707832"/>
              <a:ext cx="4280890" cy="3255690"/>
            </a:xfrm>
            <a:prstGeom prst="rect">
              <a:avLst/>
            </a:prstGeom>
          </p:spPr>
        </p:pic>
      </p:grp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637A07D-ED46-4A13-A700-2AA07D4DEB92}"/>
              </a:ext>
            </a:extLst>
          </p:cNvPr>
          <p:cNvCxnSpPr>
            <a:cxnSpLocks/>
          </p:cNvCxnSpPr>
          <p:nvPr/>
        </p:nvCxnSpPr>
        <p:spPr>
          <a:xfrm flipV="1">
            <a:off x="9305381" y="4027715"/>
            <a:ext cx="0" cy="1349828"/>
          </a:xfrm>
          <a:prstGeom prst="straightConnector1">
            <a:avLst/>
          </a:prstGeom>
          <a:ln w="63500">
            <a:solidFill>
              <a:schemeClr val="tx2">
                <a:lumMod val="75000"/>
              </a:schemeClr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A8AD0C7E-98F8-4EFB-AD8D-243F45414F22}"/>
              </a:ext>
            </a:extLst>
          </p:cNvPr>
          <p:cNvSpPr/>
          <p:nvPr/>
        </p:nvSpPr>
        <p:spPr>
          <a:xfrm>
            <a:off x="8789301" y="5323113"/>
            <a:ext cx="10321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today</a:t>
            </a:r>
            <a:endParaRPr lang="en-GB" sz="2800" b="1" dirty="0">
              <a:solidFill>
                <a:schemeClr val="tx2">
                  <a:lumMod val="75000"/>
                </a:schemeClr>
              </a:solidFill>
              <a:latin typeface="Arial Nova Light" panose="020B0304020202020204" pitchFamily="34" charset="0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41D24F2-8CB1-4E4B-B4D9-FDB409364EC2}"/>
              </a:ext>
            </a:extLst>
          </p:cNvPr>
          <p:cNvCxnSpPr>
            <a:cxnSpLocks/>
          </p:cNvCxnSpPr>
          <p:nvPr/>
        </p:nvCxnSpPr>
        <p:spPr>
          <a:xfrm flipV="1">
            <a:off x="6193971" y="3737556"/>
            <a:ext cx="0" cy="1585557"/>
          </a:xfrm>
          <a:prstGeom prst="straightConnector1">
            <a:avLst/>
          </a:prstGeom>
          <a:ln w="63500">
            <a:solidFill>
              <a:schemeClr val="tx2">
                <a:lumMod val="75000"/>
              </a:schemeClr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E9232DA5-1DA2-429E-81F2-237FD0A8AD38}"/>
              </a:ext>
            </a:extLst>
          </p:cNvPr>
          <p:cNvSpPr/>
          <p:nvPr/>
        </p:nvSpPr>
        <p:spPr>
          <a:xfrm>
            <a:off x="5677890" y="5167313"/>
            <a:ext cx="155021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r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heology</a:t>
            </a:r>
            <a:endParaRPr lang="en-GB" sz="2800" dirty="0">
              <a:solidFill>
                <a:schemeClr val="tx2">
                  <a:lumMod val="75000"/>
                </a:schemeClr>
              </a:solidFill>
              <a:latin typeface="Arial Nova Light" panose="020B03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7C78B37-7CB2-4605-95BA-89007B4624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23</a:t>
            </a:fld>
            <a:endParaRPr lang="en-GB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A439539-CF7A-4A31-AC93-97858FCB4256}"/>
              </a:ext>
            </a:extLst>
          </p:cNvPr>
          <p:cNvCxnSpPr>
            <a:cxnSpLocks/>
          </p:cNvCxnSpPr>
          <p:nvPr/>
        </p:nvCxnSpPr>
        <p:spPr>
          <a:xfrm>
            <a:off x="1046588" y="3923603"/>
            <a:ext cx="2068087" cy="0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D92B658A-7C4B-49CC-B3DB-B3388D77637E}"/>
              </a:ext>
            </a:extLst>
          </p:cNvPr>
          <p:cNvSpPr/>
          <p:nvPr/>
        </p:nvSpPr>
        <p:spPr>
          <a:xfrm>
            <a:off x="3544462" y="3737556"/>
            <a:ext cx="224804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b="1" dirty="0">
                <a:solidFill>
                  <a:schemeClr val="accent1">
                    <a:lumMod val="50000"/>
                  </a:schemeClr>
                </a:solidFill>
                <a:latin typeface="Arial Nova Light" panose="020B0304020202020204" pitchFamily="34" charset="0"/>
              </a:rPr>
              <a:t>Literature contributions</a:t>
            </a:r>
            <a:endParaRPr lang="en-GB" sz="11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EDE6A25B-7516-4E9B-8062-05C28CE4BC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76248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06883AF-279F-4AB3-A16A-8F4F80879DC7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</a:blip>
          <a:stretch>
            <a:fillRect/>
          </a:stretch>
        </p:blipFill>
        <p:spPr>
          <a:xfrm>
            <a:off x="3167733" y="3224274"/>
            <a:ext cx="1016247" cy="132475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7487F14-B4B0-4900-8030-3095DBC4CD75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4344150" y="2924844"/>
            <a:ext cx="2930784" cy="162418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D647C47-6A8B-456F-AFA3-79B79AC4F6AB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</a:blip>
          <a:stretch>
            <a:fillRect/>
          </a:stretch>
        </p:blipFill>
        <p:spPr>
          <a:xfrm>
            <a:off x="7435102" y="2489309"/>
            <a:ext cx="1987126" cy="205971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2B7D2B4-6646-41B3-B830-403FB6484416}"/>
              </a:ext>
            </a:extLst>
          </p:cNvPr>
          <p:cNvPicPr>
            <a:picLocks noChangeAspect="1"/>
          </p:cNvPicPr>
          <p:nvPr/>
        </p:nvPicPr>
        <p:blipFill>
          <a:blip r:embed="rId5">
            <a:grayscl/>
          </a:blip>
          <a:stretch>
            <a:fillRect/>
          </a:stretch>
        </p:blipFill>
        <p:spPr>
          <a:xfrm>
            <a:off x="2289617" y="5126581"/>
            <a:ext cx="3511496" cy="112513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E809DEB-B14C-4E69-9FAF-E7F27956E3D0}"/>
              </a:ext>
            </a:extLst>
          </p:cNvPr>
          <p:cNvPicPr>
            <a:picLocks noChangeAspect="1"/>
          </p:cNvPicPr>
          <p:nvPr/>
        </p:nvPicPr>
        <p:blipFill>
          <a:blip r:embed="rId6">
            <a:grayscl/>
          </a:blip>
          <a:stretch>
            <a:fillRect/>
          </a:stretch>
        </p:blipFill>
        <p:spPr>
          <a:xfrm>
            <a:off x="5961282" y="5208244"/>
            <a:ext cx="2304704" cy="104346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4A01453-BA16-494E-BA08-961C68C20509}"/>
              </a:ext>
            </a:extLst>
          </p:cNvPr>
          <p:cNvPicPr>
            <a:picLocks noChangeAspect="1"/>
          </p:cNvPicPr>
          <p:nvPr/>
        </p:nvPicPr>
        <p:blipFill>
          <a:blip r:embed="rId7">
            <a:grayscl/>
          </a:blip>
          <a:stretch>
            <a:fillRect/>
          </a:stretch>
        </p:blipFill>
        <p:spPr>
          <a:xfrm>
            <a:off x="8426155" y="4709194"/>
            <a:ext cx="1814727" cy="1542518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3A100FAA-5E9A-4597-9E8B-73ABCE0EEF21}"/>
              </a:ext>
            </a:extLst>
          </p:cNvPr>
          <p:cNvSpPr/>
          <p:nvPr/>
        </p:nvSpPr>
        <p:spPr>
          <a:xfrm>
            <a:off x="4364920" y="2216957"/>
            <a:ext cx="287238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~15 </a:t>
            </a:r>
            <a:r>
              <a:rPr lang="en-GB" sz="2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wt</a:t>
            </a: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% in NMP</a:t>
            </a:r>
            <a:endParaRPr lang="en-GB" sz="2000" dirty="0"/>
          </a:p>
          <a:p>
            <a:pPr algn="ctr"/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~25 </a:t>
            </a:r>
            <a:r>
              <a:rPr lang="en-GB" sz="2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wt</a:t>
            </a: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% in THF &amp; DMF</a:t>
            </a:r>
            <a:endParaRPr lang="en-GB" sz="20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B860E10-7D0F-402F-9E1E-43D1561717CB}"/>
              </a:ext>
            </a:extLst>
          </p:cNvPr>
          <p:cNvSpPr/>
          <p:nvPr/>
        </p:nvSpPr>
        <p:spPr>
          <a:xfrm>
            <a:off x="2196855" y="2754016"/>
            <a:ext cx="198712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+35 </a:t>
            </a:r>
            <a:r>
              <a:rPr lang="en-GB" sz="2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wt</a:t>
            </a: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% in THF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8DA6835-B010-482A-89C9-423D6B2D8254}"/>
              </a:ext>
            </a:extLst>
          </p:cNvPr>
          <p:cNvSpPr/>
          <p:nvPr/>
        </p:nvSpPr>
        <p:spPr>
          <a:xfrm>
            <a:off x="7435103" y="2051671"/>
            <a:ext cx="211529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+15 </a:t>
            </a:r>
            <a:r>
              <a:rPr lang="en-GB" sz="2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wt</a:t>
            </a: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% in DMF</a:t>
            </a:r>
            <a:endParaRPr lang="en-GB" sz="200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E480925-18F7-4BDA-8B94-650E539F700F}"/>
              </a:ext>
            </a:extLst>
          </p:cNvPr>
          <p:cNvSpPr/>
          <p:nvPr/>
        </p:nvSpPr>
        <p:spPr>
          <a:xfrm>
            <a:off x="8426154" y="6251712"/>
            <a:ext cx="263132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~8 </a:t>
            </a:r>
            <a:r>
              <a:rPr lang="en-GB" sz="2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wt</a:t>
            </a: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% in CHL</a:t>
            </a:r>
            <a:endParaRPr lang="en-GB" sz="200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08154BD-3157-42B1-9906-71B2F654D8E2}"/>
              </a:ext>
            </a:extLst>
          </p:cNvPr>
          <p:cNvSpPr/>
          <p:nvPr/>
        </p:nvSpPr>
        <p:spPr>
          <a:xfrm>
            <a:off x="5961282" y="6251711"/>
            <a:ext cx="230470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No records</a:t>
            </a:r>
            <a:endParaRPr lang="en-GB" sz="200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7257417-EEE8-4315-8FB8-6FA0A4A636BE}"/>
              </a:ext>
            </a:extLst>
          </p:cNvPr>
          <p:cNvSpPr/>
          <p:nvPr/>
        </p:nvSpPr>
        <p:spPr>
          <a:xfrm>
            <a:off x="2289616" y="6251711"/>
            <a:ext cx="1643601" cy="4152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No records</a:t>
            </a:r>
            <a:endParaRPr lang="en-GB" sz="20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58A8181-D607-4E69-8D7D-E102A3D0F61A}"/>
              </a:ext>
            </a:extLst>
          </p:cNvPr>
          <p:cNvSpPr/>
          <p:nvPr/>
        </p:nvSpPr>
        <p:spPr>
          <a:xfrm>
            <a:off x="942833" y="588421"/>
            <a:ext cx="1124296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4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  <a:ea typeface="+mj-ea"/>
                <a:cs typeface="+mj-cs"/>
              </a:rPr>
              <a:t>Next step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: </a:t>
            </a:r>
            <a:r>
              <a:rPr lang="en-GB" sz="2800" u="sng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Study/Test the proposed polymer solutions</a:t>
            </a:r>
            <a:endParaRPr lang="en-GB" u="sng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A8601A9-3018-45E3-906F-A86492F18BB5}"/>
              </a:ext>
            </a:extLst>
          </p:cNvPr>
          <p:cNvSpPr/>
          <p:nvPr/>
        </p:nvSpPr>
        <p:spPr>
          <a:xfrm>
            <a:off x="949040" y="1512541"/>
            <a:ext cx="112429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high carbon 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polymers and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no oxygen</a:t>
            </a:r>
            <a:endParaRPr lang="en-GB" sz="2800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461DD16-4774-48DE-BE08-7D553526D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24</a:t>
            </a:fld>
            <a:endParaRPr lang="en-GB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25865FA5-3763-43FD-8258-C82BDF5B43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26889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58630E6-31AF-4451-B084-C9809D0DA4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9040" y="1825623"/>
            <a:ext cx="11242960" cy="50323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</a:t>
            </a:r>
          </a:p>
          <a:p>
            <a:endParaRPr lang="en-GB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  <a:p>
            <a:endParaRPr lang="en-GB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  <a:p>
            <a:endParaRPr lang="en-GB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9ED8BE6-F7AC-4FD8-8FA8-8C683A7C2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/>
          <a:lstStyle/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Conclusions:</a:t>
            </a:r>
            <a:endParaRPr lang="en-GB" b="1" dirty="0">
              <a:solidFill>
                <a:schemeClr val="tx2">
                  <a:lumMod val="75000"/>
                </a:schemeClr>
              </a:solidFill>
              <a:latin typeface="Arial Nova Light" panose="020B0304020202020204" pitchFamily="34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3F915F1-9C90-4B6E-AA0B-C9F4FCF704FA}"/>
              </a:ext>
            </a:extLst>
          </p:cNvPr>
          <p:cNvSpPr txBox="1">
            <a:spLocks/>
          </p:cNvSpPr>
          <p:nvPr/>
        </p:nvSpPr>
        <p:spPr>
          <a:xfrm>
            <a:off x="949040" y="1690688"/>
            <a:ext cx="11242960" cy="5167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&lt;Conclusion A&gt;</a:t>
            </a:r>
          </a:p>
          <a:p>
            <a:pPr marL="0" indent="0">
              <a:buNone/>
            </a:pPr>
            <a:endParaRPr lang="en-GB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&lt;Conclusion B&gt;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819A467-EB4B-46FB-BBC1-89E7ED600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25</a:t>
            </a:fld>
            <a:endParaRPr lang="en-GB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3C8828C6-3522-45B3-AA19-CA2166B097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87119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Q &amp; A">
            <a:extLst>
              <a:ext uri="{FF2B5EF4-FFF2-40B4-BE49-F238E27FC236}">
                <a16:creationId xmlns:a16="http://schemas.microsoft.com/office/drawing/2014/main" id="{2D3FFEBE-5388-4A46-A0AF-9ADC5456286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DF3B20E7-DFB7-496B-A1B1-F29CEEFDF5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53"/>
          <a:stretch/>
        </p:blipFill>
        <p:spPr bwMode="auto">
          <a:xfrm>
            <a:off x="3794845" y="1519571"/>
            <a:ext cx="5538936" cy="3745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DDF4E12-8FF6-4ADC-8AF4-F321F8D63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26</a:t>
            </a:fld>
            <a:endParaRPr lang="en-GB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5139F22F-EB5D-4B65-8A9D-4E59613D12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67289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38892A2-F58C-479B-93B3-BDD2A80D3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>
            <a:normAutofit/>
          </a:bodyPr>
          <a:lstStyle/>
          <a:p>
            <a:r>
              <a:rPr lang="en-GB" sz="400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Carbon nanostructures via Lithography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3CA3BA7-A896-4052-9466-999A4F333A5D}"/>
              </a:ext>
            </a:extLst>
          </p:cNvPr>
          <p:cNvSpPr/>
          <p:nvPr/>
        </p:nvSpPr>
        <p:spPr>
          <a:xfrm>
            <a:off x="942833" y="1629777"/>
            <a:ext cx="1124296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The production of C-MEMS: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Polymer patterning through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photolithography electrospinning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Carbonization through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pyrolysis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CEE1CA5-8356-41C0-BB80-CF7528B649CE}"/>
              </a:ext>
            </a:extLst>
          </p:cNvPr>
          <p:cNvSpPr/>
          <p:nvPr/>
        </p:nvSpPr>
        <p:spPr>
          <a:xfrm>
            <a:off x="1053848" y="5672329"/>
            <a:ext cx="4327210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>
                <a:solidFill>
                  <a:srgbClr val="FF7C80"/>
                </a:solidFill>
                <a:latin typeface="Arial Nova Light" panose="020B0304020202020204" pitchFamily="34" charset="0"/>
              </a:rPr>
              <a:t>●</a:t>
            </a:r>
            <a:r>
              <a:rPr lang="en-GB" sz="2400" dirty="0">
                <a:solidFill>
                  <a:schemeClr val="accent5"/>
                </a:solidFill>
                <a:latin typeface="Arial Nova Light" panose="020B0304020202020204" pitchFamily="34" charset="0"/>
              </a:rPr>
              <a:t> 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SU-8 Waste</a:t>
            </a:r>
          </a:p>
          <a:p>
            <a:r>
              <a:rPr lang="en-GB" sz="2400" dirty="0">
                <a:solidFill>
                  <a:schemeClr val="accent4"/>
                </a:solidFill>
                <a:latin typeface="Arial Nova Light" panose="020B0304020202020204" pitchFamily="34" charset="0"/>
              </a:rPr>
              <a:t>● 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Physical &amp; Optical Limitations</a:t>
            </a:r>
          </a:p>
          <a:p>
            <a:r>
              <a:rPr lang="en-GB" sz="2400" dirty="0">
                <a:solidFill>
                  <a:schemeClr val="accent5"/>
                </a:solidFill>
                <a:latin typeface="Arial Nova Light" panose="020B0304020202020204" pitchFamily="34" charset="0"/>
              </a:rPr>
              <a:t>● 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Structure Limitations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D4B9E4C-551E-488A-BE2C-0BFFA689BC3A}"/>
              </a:ext>
            </a:extLst>
          </p:cNvPr>
          <p:cNvCxnSpPr/>
          <p:nvPr/>
        </p:nvCxnSpPr>
        <p:spPr>
          <a:xfrm>
            <a:off x="5780688" y="2354318"/>
            <a:ext cx="2596055" cy="0"/>
          </a:xfrm>
          <a:prstGeom prst="line">
            <a:avLst/>
          </a:prstGeom>
          <a:ln w="63500" cmpd="tri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FB3C89A7-EC71-4D3D-94C6-EFBC89BDCA7A}"/>
              </a:ext>
            </a:extLst>
          </p:cNvPr>
          <p:cNvGrpSpPr/>
          <p:nvPr/>
        </p:nvGrpSpPr>
        <p:grpSpPr>
          <a:xfrm>
            <a:off x="1149473" y="3105383"/>
            <a:ext cx="11103227" cy="2844111"/>
            <a:chOff x="1082566" y="3105383"/>
            <a:chExt cx="11103227" cy="2844111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D9421F2B-8D6E-4B83-9304-5A403C71B15F}"/>
                </a:ext>
              </a:extLst>
            </p:cNvPr>
            <p:cNvGrpSpPr/>
            <p:nvPr/>
          </p:nvGrpSpPr>
          <p:grpSpPr>
            <a:xfrm>
              <a:off x="1082566" y="3105383"/>
              <a:ext cx="10909737" cy="2566946"/>
              <a:chOff x="1545021" y="3117292"/>
              <a:chExt cx="9354188" cy="2200942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881D1A0B-624F-4CD5-9D27-B64691926D1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8563" r="50759" b="67907"/>
              <a:stretch/>
            </p:blipFill>
            <p:spPr>
              <a:xfrm>
                <a:off x="1545021" y="3117292"/>
                <a:ext cx="2249213" cy="2200942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C7BF460F-0FFD-4C1A-8473-921665DDC0A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50190" r="9132" b="67907"/>
              <a:stretch/>
            </p:blipFill>
            <p:spPr>
              <a:xfrm>
                <a:off x="3962394" y="3117292"/>
                <a:ext cx="2249213" cy="2200942"/>
              </a:xfrm>
              <a:prstGeom prst="rect">
                <a:avLst/>
              </a:prstGeom>
            </p:spPr>
          </p:pic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A78220D9-9272-4014-A196-68F404E38B54}"/>
                  </a:ext>
                </a:extLst>
              </p:cNvPr>
              <p:cNvGrpSpPr/>
              <p:nvPr/>
            </p:nvGrpSpPr>
            <p:grpSpPr>
              <a:xfrm>
                <a:off x="6379767" y="3117292"/>
                <a:ext cx="2102069" cy="2200942"/>
                <a:chOff x="6211607" y="3117292"/>
                <a:chExt cx="2102069" cy="2200942"/>
              </a:xfrm>
            </p:grpSpPr>
            <p:pic>
              <p:nvPicPr>
                <p:cNvPr id="12" name="Picture 11">
                  <a:extLst>
                    <a:ext uri="{FF2B5EF4-FFF2-40B4-BE49-F238E27FC236}">
                      <a16:creationId xmlns:a16="http://schemas.microsoft.com/office/drawing/2014/main" id="{9C2007E7-9961-47C4-AA1D-B55564948B7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8563" t="34378" r="53421" b="41609"/>
                <a:stretch/>
              </p:blipFill>
              <p:spPr>
                <a:xfrm>
                  <a:off x="6211607" y="3117292"/>
                  <a:ext cx="2102069" cy="1646874"/>
                </a:xfrm>
                <a:prstGeom prst="rect">
                  <a:avLst/>
                </a:prstGeom>
              </p:spPr>
            </p:pic>
            <p:sp>
              <p:nvSpPr>
                <p:cNvPr id="2" name="Rectangle 1">
                  <a:extLst>
                    <a:ext uri="{FF2B5EF4-FFF2-40B4-BE49-F238E27FC236}">
                      <a16:creationId xmlns:a16="http://schemas.microsoft.com/office/drawing/2014/main" id="{3FEB9824-8037-4DE6-BE54-F11760BED3E4}"/>
                    </a:ext>
                  </a:extLst>
                </p:cNvPr>
                <p:cNvSpPr/>
                <p:nvPr/>
              </p:nvSpPr>
              <p:spPr>
                <a:xfrm>
                  <a:off x="6211607" y="4764166"/>
                  <a:ext cx="2102069" cy="55406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BA87525D-6C23-4D1C-A280-610A06A801AB}"/>
                  </a:ext>
                </a:extLst>
              </p:cNvPr>
              <p:cNvGrpSpPr/>
              <p:nvPr/>
            </p:nvGrpSpPr>
            <p:grpSpPr>
              <a:xfrm>
                <a:off x="8649996" y="3117292"/>
                <a:ext cx="2249213" cy="2200942"/>
                <a:chOff x="8397756" y="3117292"/>
                <a:chExt cx="2249213" cy="2200942"/>
              </a:xfrm>
            </p:grpSpPr>
            <p:pic>
              <p:nvPicPr>
                <p:cNvPr id="10" name="Picture 9">
                  <a:extLst>
                    <a:ext uri="{FF2B5EF4-FFF2-40B4-BE49-F238E27FC236}">
                      <a16:creationId xmlns:a16="http://schemas.microsoft.com/office/drawing/2014/main" id="{2D84F7EC-1E06-4C0F-B9BF-1014AF9CA54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50190" t="34378" r="9132" b="41609"/>
                <a:stretch/>
              </p:blipFill>
              <p:spPr>
                <a:xfrm>
                  <a:off x="8397756" y="3117292"/>
                  <a:ext cx="2249213" cy="1646874"/>
                </a:xfrm>
                <a:prstGeom prst="rect">
                  <a:avLst/>
                </a:prstGeom>
              </p:spPr>
            </p:pic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2A08228E-B1D1-402D-8DB7-2A44983FD70B}"/>
                    </a:ext>
                  </a:extLst>
                </p:cNvPr>
                <p:cNvSpPr/>
                <p:nvPr/>
              </p:nvSpPr>
              <p:spPr>
                <a:xfrm>
                  <a:off x="8397756" y="4764166"/>
                  <a:ext cx="2249213" cy="55406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ABB07E1D-2D5C-44BB-A104-45F5D0F62135}"/>
                </a:ext>
              </a:extLst>
            </p:cNvPr>
            <p:cNvSpPr/>
            <p:nvPr/>
          </p:nvSpPr>
          <p:spPr>
            <a:xfrm>
              <a:off x="1082566" y="3105383"/>
              <a:ext cx="2623244" cy="2566946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A373DD3D-564E-4DF7-9C4B-E8088A54F06E}"/>
                </a:ext>
              </a:extLst>
            </p:cNvPr>
            <p:cNvSpPr/>
            <p:nvPr/>
          </p:nvSpPr>
          <p:spPr>
            <a:xfrm>
              <a:off x="6721303" y="3105383"/>
              <a:ext cx="2451631" cy="2566946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CCDC5DFC-7B67-4766-8BBD-B1CB2A18AC98}"/>
                </a:ext>
              </a:extLst>
            </p:cNvPr>
            <p:cNvSpPr/>
            <p:nvPr/>
          </p:nvSpPr>
          <p:spPr>
            <a:xfrm>
              <a:off x="3909740" y="3105383"/>
              <a:ext cx="2623244" cy="2566946"/>
            </a:xfrm>
            <a:prstGeom prst="rect">
              <a:avLst/>
            </a:prstGeom>
            <a:solidFill>
              <a:schemeClr val="accent4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48EEA09-4DD6-4AF7-BC7D-F905E78B1443}"/>
                </a:ext>
              </a:extLst>
            </p:cNvPr>
            <p:cNvSpPr/>
            <p:nvPr/>
          </p:nvSpPr>
          <p:spPr>
            <a:xfrm>
              <a:off x="9369485" y="3106327"/>
              <a:ext cx="2623244" cy="2566946"/>
            </a:xfrm>
            <a:prstGeom prst="rect">
              <a:avLst/>
            </a:prstGeom>
            <a:solidFill>
              <a:schemeClr val="accent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74619E5A-F40B-46E2-B4CB-148DD8F533C3}"/>
                </a:ext>
              </a:extLst>
            </p:cNvPr>
            <p:cNvSpPr/>
            <p:nvPr/>
          </p:nvSpPr>
          <p:spPr>
            <a:xfrm>
              <a:off x="9443770" y="5580162"/>
              <a:ext cx="274202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GB" dirty="0">
                  <a:solidFill>
                    <a:schemeClr val="bg1">
                      <a:lumMod val="95000"/>
                    </a:schemeClr>
                  </a:solidFill>
                  <a:latin typeface="Arial Nova Light" panose="020B0304020202020204" pitchFamily="34" charset="0"/>
                </a:rPr>
                <a:t>photolithography process</a:t>
              </a:r>
            </a:p>
          </p:txBody>
        </p:sp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A928E9-6F73-4504-A10D-1795B4AFF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27</a:t>
            </a:fld>
            <a:endParaRPr lang="en-GB"/>
          </a:p>
        </p:txBody>
      </p:sp>
      <p:pic>
        <p:nvPicPr>
          <p:cNvPr id="23" name="Picture 2">
            <a:extLst>
              <a:ext uri="{FF2B5EF4-FFF2-40B4-BE49-F238E27FC236}">
                <a16:creationId xmlns:a16="http://schemas.microsoft.com/office/drawing/2014/main" id="{CBBDD392-302A-432A-A80E-05E09FF3D5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17040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330B66-E4F8-4C91-B5E0-8D7300461ECE}"/>
              </a:ext>
            </a:extLst>
          </p:cNvPr>
          <p:cNvSpPr/>
          <p:nvPr/>
        </p:nvSpPr>
        <p:spPr>
          <a:xfrm>
            <a:off x="1972622" y="2409087"/>
            <a:ext cx="9183382" cy="29055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38892A2-F58C-479B-93B3-BDD2A80D3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>
            <a:normAutofit/>
          </a:bodyPr>
          <a:lstStyle/>
          <a:p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TPP – Two-Photon Polymerization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1EC98DA-A4BB-4C5F-B0E4-A455CE1B38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7992"/>
          <a:stretch/>
        </p:blipFill>
        <p:spPr>
          <a:xfrm>
            <a:off x="6564313" y="2685312"/>
            <a:ext cx="4591691" cy="235306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409019F-1A71-4F46-A398-D2B422642D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" b="48130"/>
          <a:stretch/>
        </p:blipFill>
        <p:spPr>
          <a:xfrm>
            <a:off x="1972622" y="2409087"/>
            <a:ext cx="4591691" cy="290551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369C11A-F0F7-491C-9D73-0EF086E18D12}"/>
              </a:ext>
            </a:extLst>
          </p:cNvPr>
          <p:cNvSpPr/>
          <p:nvPr/>
        </p:nvSpPr>
        <p:spPr>
          <a:xfrm>
            <a:off x="1972622" y="2409087"/>
            <a:ext cx="290518" cy="2762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F8094AB-7E7E-4FE5-8329-27A6BB2D65F3}"/>
              </a:ext>
            </a:extLst>
          </p:cNvPr>
          <p:cNvSpPr/>
          <p:nvPr/>
        </p:nvSpPr>
        <p:spPr>
          <a:xfrm>
            <a:off x="6564313" y="2685312"/>
            <a:ext cx="290518" cy="2762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DC6FD61-E556-426A-B4A4-835823939E70}"/>
              </a:ext>
            </a:extLst>
          </p:cNvPr>
          <p:cNvSpPr/>
          <p:nvPr/>
        </p:nvSpPr>
        <p:spPr>
          <a:xfrm>
            <a:off x="942833" y="6334779"/>
            <a:ext cx="1124295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B. Cardenas-Benitez, C. </a:t>
            </a:r>
            <a:r>
              <a:rPr lang="en-GB" sz="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Eschenbaum</a:t>
            </a:r>
            <a:r>
              <a:rPr lang="en-GB" sz="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D. </a:t>
            </a:r>
            <a:r>
              <a:rPr lang="en-GB" sz="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Mager</a:t>
            </a:r>
            <a:r>
              <a:rPr lang="en-GB" sz="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J.G. </a:t>
            </a:r>
            <a:r>
              <a:rPr lang="en-GB" sz="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Korvink</a:t>
            </a:r>
            <a:r>
              <a:rPr lang="en-GB" sz="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M.J. </a:t>
            </a:r>
            <a:r>
              <a:rPr lang="en-GB" sz="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Madou</a:t>
            </a:r>
            <a:r>
              <a:rPr lang="en-GB" sz="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U. </a:t>
            </a:r>
            <a:r>
              <a:rPr lang="en-GB" sz="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Lemmer</a:t>
            </a:r>
            <a:r>
              <a:rPr lang="en-GB" sz="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I. De Leon, S.O. Martinez-Chapa, Pyrolysis-induced shrinking of three-dimensional structures fabricated by two-photon polymerization: experiment and theoretical model, Microsystems </a:t>
            </a:r>
            <a:r>
              <a:rPr lang="en-GB" sz="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Nanoeng</a:t>
            </a:r>
            <a:r>
              <a:rPr lang="en-GB" sz="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. 5 (2019). https://doi.org/10.1038/s41378-019-0079-9.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DA9315-5A1D-4D3B-8161-46A105337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28</a:t>
            </a:fld>
            <a:endParaRPr lang="en-GB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6AB30843-CD7E-4A3E-8796-8995D6B668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69051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38892A2-F58C-479B-93B3-BDD2A80D3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>
            <a:normAutofit/>
          </a:bodyPr>
          <a:lstStyle/>
          <a:p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Characterization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of the 0.25 </a:t>
            </a:r>
            <a:r>
              <a:rPr lang="en-GB" sz="24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wt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% PEO Solution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AB8D926-B432-47E2-ACFA-26F3A79C0555}"/>
              </a:ext>
            </a:extLst>
          </p:cNvPr>
          <p:cNvGrpSpPr/>
          <p:nvPr/>
        </p:nvGrpSpPr>
        <p:grpSpPr>
          <a:xfrm>
            <a:off x="2086042" y="1690688"/>
            <a:ext cx="8956542" cy="4288496"/>
            <a:chOff x="3649116" y="2209463"/>
            <a:chExt cx="6094358" cy="2918049"/>
          </a:xfrm>
        </p:grpSpPr>
        <p:pic>
          <p:nvPicPr>
            <p:cNvPr id="11" name="Picture 10" descr="A picture containing person, indoor&#10;&#10;Description automatically generated">
              <a:extLst>
                <a:ext uri="{FF2B5EF4-FFF2-40B4-BE49-F238E27FC236}">
                  <a16:creationId xmlns:a16="http://schemas.microsoft.com/office/drawing/2014/main" id="{BFC494E7-F4EA-41BC-B545-F45DA96553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6206" b="15039"/>
            <a:stretch/>
          </p:blipFill>
          <p:spPr>
            <a:xfrm>
              <a:off x="3649116" y="2209463"/>
              <a:ext cx="2921404" cy="2918049"/>
            </a:xfrm>
            <a:prstGeom prst="rect">
              <a:avLst/>
            </a:prstGeom>
          </p:spPr>
        </p:pic>
        <p:pic>
          <p:nvPicPr>
            <p:cNvPr id="15" name="Picture 14" descr="A picture containing indoor, person, black, table&#10;&#10;Description automatically generated">
              <a:extLst>
                <a:ext uri="{FF2B5EF4-FFF2-40B4-BE49-F238E27FC236}">
                  <a16:creationId xmlns:a16="http://schemas.microsoft.com/office/drawing/2014/main" id="{7F208A82-C87F-4BE8-81AA-DA1E5341CC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414" t="8108" r="12500"/>
            <a:stretch/>
          </p:blipFill>
          <p:spPr>
            <a:xfrm>
              <a:off x="6564313" y="2209463"/>
              <a:ext cx="3179161" cy="2918048"/>
            </a:xfrm>
            <a:prstGeom prst="rect">
              <a:avLst/>
            </a:prstGeom>
          </p:spPr>
        </p:pic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0A01633-54F5-48B2-988E-66A4FE8AA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29</a:t>
            </a:fld>
            <a:endParaRPr lang="en-GB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F3C7FA01-2269-4710-A8DE-3E370FFF7B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55681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9ED8BE6-F7AC-4FD8-8FA8-8C683A7C2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2766218"/>
            <a:ext cx="1124296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Motivation &amp; Problem Statement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90718B2-3FB4-4851-B906-CAE553154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3</a:t>
            </a:fld>
            <a:endParaRPr lang="en-GB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E80A3786-ACCF-4CE5-990B-2C6478105E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25606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>
            <a:extLst>
              <a:ext uri="{FF2B5EF4-FFF2-40B4-BE49-F238E27FC236}">
                <a16:creationId xmlns:a16="http://schemas.microsoft.com/office/drawing/2014/main" id="{65680C02-D209-4825-9AF1-1FA30BE73A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08" r="9532"/>
          <a:stretch/>
        </p:blipFill>
        <p:spPr bwMode="auto">
          <a:xfrm>
            <a:off x="2466875" y="1090612"/>
            <a:ext cx="8194876" cy="4676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C0C351B-7C09-4909-85D6-BE54EE05F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30</a:t>
            </a:fld>
            <a:endParaRPr lang="en-GB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E7F64C55-99DE-432E-9C84-623672B594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19659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Picture 52" descr="A close up of a map&#10;&#10;Description automatically generated">
            <a:extLst>
              <a:ext uri="{FF2B5EF4-FFF2-40B4-BE49-F238E27FC236}">
                <a16:creationId xmlns:a16="http://schemas.microsoft.com/office/drawing/2014/main" id="{E606F77A-E223-4207-99E1-F26CF49CE9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8409" y="4569438"/>
            <a:ext cx="3362433" cy="2289870"/>
          </a:xfrm>
          <a:prstGeom prst="rect">
            <a:avLst/>
          </a:prstGeom>
        </p:spPr>
      </p:pic>
      <p:pic>
        <p:nvPicPr>
          <p:cNvPr id="8" name="Picture 7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74EF0EA1-9444-4684-81D1-198E050F34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490" y="-1"/>
            <a:ext cx="3354673" cy="2284719"/>
          </a:xfrm>
          <a:prstGeom prst="rect">
            <a:avLst/>
          </a:prstGeom>
        </p:spPr>
      </p:pic>
      <p:pic>
        <p:nvPicPr>
          <p:cNvPr id="12" name="Picture 11" descr="A close up of a map&#10;&#10;Description automatically generated">
            <a:extLst>
              <a:ext uri="{FF2B5EF4-FFF2-40B4-BE49-F238E27FC236}">
                <a16:creationId xmlns:a16="http://schemas.microsoft.com/office/drawing/2014/main" id="{142C86EF-F5EB-4437-ACAB-5A3CD3E0BD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433" y="2286640"/>
            <a:ext cx="3354673" cy="2284719"/>
          </a:xfrm>
          <a:prstGeom prst="rect">
            <a:avLst/>
          </a:prstGeom>
        </p:spPr>
      </p:pic>
      <p:pic>
        <p:nvPicPr>
          <p:cNvPr id="10" name="Picture 9" descr="A close up of a map&#10;&#10;Description automatically generated">
            <a:extLst>
              <a:ext uri="{FF2B5EF4-FFF2-40B4-BE49-F238E27FC236}">
                <a16:creationId xmlns:a16="http://schemas.microsoft.com/office/drawing/2014/main" id="{E2A20ADE-ED90-4276-874B-2147E761DC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2541" y="2284718"/>
            <a:ext cx="3354673" cy="2284719"/>
          </a:xfrm>
          <a:prstGeom prst="rect">
            <a:avLst/>
          </a:prstGeom>
        </p:spPr>
      </p:pic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FBA33650-B48B-48D9-8500-5E586641ACC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433" y="0"/>
            <a:ext cx="3354675" cy="2284720"/>
          </a:xfrm>
          <a:prstGeom prst="rect">
            <a:avLst/>
          </a:prstGeom>
        </p:spPr>
      </p:pic>
      <p:pic>
        <p:nvPicPr>
          <p:cNvPr id="15" name="Picture 14" descr="A close up of a map&#10;&#10;Description automatically generated">
            <a:extLst>
              <a:ext uri="{FF2B5EF4-FFF2-40B4-BE49-F238E27FC236}">
                <a16:creationId xmlns:a16="http://schemas.microsoft.com/office/drawing/2014/main" id="{1C0570E2-018B-4889-9DD5-44132FB186E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442" y="4573280"/>
            <a:ext cx="3354675" cy="228472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CB9EB405-2E3E-42C3-A6DC-F4371CA4767E}"/>
              </a:ext>
            </a:extLst>
          </p:cNvPr>
          <p:cNvPicPr>
            <a:picLocks noChangeAspect="1"/>
          </p:cNvPicPr>
          <p:nvPr/>
        </p:nvPicPr>
        <p:blipFill>
          <a:blip r:embed="rId8">
            <a:grayscl/>
          </a:blip>
          <a:stretch>
            <a:fillRect/>
          </a:stretch>
        </p:blipFill>
        <p:spPr>
          <a:xfrm>
            <a:off x="4283529" y="3654914"/>
            <a:ext cx="697836" cy="909679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9B67BDF8-6497-4CFA-985A-A4A98C8526C4}"/>
              </a:ext>
            </a:extLst>
          </p:cNvPr>
          <p:cNvPicPr>
            <a:picLocks noChangeAspect="1"/>
          </p:cNvPicPr>
          <p:nvPr/>
        </p:nvPicPr>
        <p:blipFill>
          <a:blip r:embed="rId9">
            <a:grayscl/>
          </a:blip>
          <a:stretch>
            <a:fillRect/>
          </a:stretch>
        </p:blipFill>
        <p:spPr>
          <a:xfrm>
            <a:off x="4290593" y="1131730"/>
            <a:ext cx="2012514" cy="1115294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F2C977AA-5FA7-4357-91C1-D7CFB790F658}"/>
              </a:ext>
            </a:extLst>
          </p:cNvPr>
          <p:cNvPicPr>
            <a:picLocks noChangeAspect="1"/>
          </p:cNvPicPr>
          <p:nvPr/>
        </p:nvPicPr>
        <p:blipFill>
          <a:blip r:embed="rId10">
            <a:grayscl/>
          </a:blip>
          <a:stretch>
            <a:fillRect/>
          </a:stretch>
        </p:blipFill>
        <p:spPr>
          <a:xfrm>
            <a:off x="9889956" y="3152535"/>
            <a:ext cx="1364521" cy="1414367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D2F1355A-65EE-4CC5-A7C5-149B191FB7EA}"/>
              </a:ext>
            </a:extLst>
          </p:cNvPr>
          <p:cNvPicPr>
            <a:picLocks noChangeAspect="1"/>
          </p:cNvPicPr>
          <p:nvPr/>
        </p:nvPicPr>
        <p:blipFill>
          <a:blip r:embed="rId11">
            <a:grayscl/>
          </a:blip>
          <a:stretch>
            <a:fillRect/>
          </a:stretch>
        </p:blipFill>
        <p:spPr>
          <a:xfrm>
            <a:off x="4283529" y="5802368"/>
            <a:ext cx="1246138" cy="1059218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04E5B158-12C1-4063-BAF0-B67066B0EA03}"/>
              </a:ext>
            </a:extLst>
          </p:cNvPr>
          <p:cNvSpPr/>
          <p:nvPr/>
        </p:nvSpPr>
        <p:spPr>
          <a:xfrm>
            <a:off x="9906484" y="371623"/>
            <a:ext cx="228551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25 </a:t>
            </a:r>
            <a:r>
              <a:rPr lang="en-GB" sz="2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wt</a:t>
            </a: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% in THF &amp; DMF</a:t>
            </a:r>
            <a:endParaRPr lang="en-GB" sz="2000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D8A12315-9AC0-403F-BF7C-7EEE38BA27EA}"/>
              </a:ext>
            </a:extLst>
          </p:cNvPr>
          <p:cNvSpPr/>
          <p:nvPr/>
        </p:nvSpPr>
        <p:spPr>
          <a:xfrm>
            <a:off x="4285308" y="3251773"/>
            <a:ext cx="225360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35 </a:t>
            </a:r>
            <a:r>
              <a:rPr lang="en-GB" sz="2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wt</a:t>
            </a: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% in THF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089FF79F-EE0A-4538-8414-130C2DCC82D1}"/>
              </a:ext>
            </a:extLst>
          </p:cNvPr>
          <p:cNvSpPr/>
          <p:nvPr/>
        </p:nvSpPr>
        <p:spPr>
          <a:xfrm>
            <a:off x="9908100" y="2744992"/>
            <a:ext cx="22839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15 </a:t>
            </a:r>
            <a:r>
              <a:rPr lang="en-GB" sz="2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wt</a:t>
            </a: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% in DMF</a:t>
            </a:r>
            <a:endParaRPr lang="en-GB" sz="2000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F741C00-18F3-458A-AC97-D5B82A9E6D31}"/>
              </a:ext>
            </a:extLst>
          </p:cNvPr>
          <p:cNvSpPr/>
          <p:nvPr/>
        </p:nvSpPr>
        <p:spPr>
          <a:xfrm>
            <a:off x="4283530" y="5401298"/>
            <a:ext cx="225488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8 </a:t>
            </a:r>
            <a:r>
              <a:rPr lang="en-GB" sz="2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wt</a:t>
            </a: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% in CHL</a:t>
            </a:r>
            <a:endParaRPr lang="en-GB" sz="2000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0BF4511B-D3FB-4899-9D16-8B084841046E}"/>
              </a:ext>
            </a:extLst>
          </p:cNvPr>
          <p:cNvSpPr/>
          <p:nvPr/>
        </p:nvSpPr>
        <p:spPr>
          <a:xfrm>
            <a:off x="4283529" y="734542"/>
            <a:ext cx="225850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15 </a:t>
            </a:r>
            <a:r>
              <a:rPr lang="en-GB" sz="2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wt</a:t>
            </a: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% in NMP</a:t>
            </a:r>
            <a:endParaRPr lang="en-GB" sz="2000" dirty="0"/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8ACAAD74-F8AF-404F-9216-067F4FEB63F5}"/>
              </a:ext>
            </a:extLst>
          </p:cNvPr>
          <p:cNvPicPr>
            <a:picLocks noChangeAspect="1"/>
          </p:cNvPicPr>
          <p:nvPr/>
        </p:nvPicPr>
        <p:blipFill>
          <a:blip r:embed="rId9">
            <a:grayscl/>
          </a:blip>
          <a:stretch>
            <a:fillRect/>
          </a:stretch>
        </p:blipFill>
        <p:spPr>
          <a:xfrm>
            <a:off x="9892163" y="1085789"/>
            <a:ext cx="2012514" cy="1115294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DE0C2057-B0C1-406C-9F3B-8C117D5B0C55}"/>
              </a:ext>
            </a:extLst>
          </p:cNvPr>
          <p:cNvPicPr>
            <a:picLocks noChangeAspect="1"/>
          </p:cNvPicPr>
          <p:nvPr/>
        </p:nvPicPr>
        <p:blipFill>
          <a:blip r:embed="rId11">
            <a:grayscl/>
          </a:blip>
          <a:stretch>
            <a:fillRect/>
          </a:stretch>
        </p:blipFill>
        <p:spPr>
          <a:xfrm>
            <a:off x="9903049" y="5802626"/>
            <a:ext cx="1246138" cy="1059218"/>
          </a:xfrm>
          <a:prstGeom prst="rect">
            <a:avLst/>
          </a:prstGeom>
        </p:spPr>
      </p:pic>
      <p:sp>
        <p:nvSpPr>
          <p:cNvPr id="55" name="Rectangle 54">
            <a:extLst>
              <a:ext uri="{FF2B5EF4-FFF2-40B4-BE49-F238E27FC236}">
                <a16:creationId xmlns:a16="http://schemas.microsoft.com/office/drawing/2014/main" id="{706B3048-BBBB-480B-8FA9-C983947B0D1E}"/>
              </a:ext>
            </a:extLst>
          </p:cNvPr>
          <p:cNvSpPr/>
          <p:nvPr/>
        </p:nvSpPr>
        <p:spPr>
          <a:xfrm>
            <a:off x="9921802" y="5400620"/>
            <a:ext cx="225488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7 </a:t>
            </a:r>
            <a:r>
              <a:rPr lang="en-GB" sz="2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wt</a:t>
            </a: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% in DCM</a:t>
            </a:r>
            <a:endParaRPr lang="en-GB" sz="20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DB9BFE7-AE55-4CA7-A374-22E243AB2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31</a:t>
            </a:fld>
            <a:endParaRPr lang="en-GB"/>
          </a:p>
        </p:txBody>
      </p:sp>
      <p:pic>
        <p:nvPicPr>
          <p:cNvPr id="21" name="Picture 2">
            <a:extLst>
              <a:ext uri="{FF2B5EF4-FFF2-40B4-BE49-F238E27FC236}">
                <a16:creationId xmlns:a16="http://schemas.microsoft.com/office/drawing/2014/main" id="{7F19A1A2-CD21-4111-B6BC-3FCC2C36A7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13301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614A9659-6181-4029-BC10-CCD89EDDEE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782" y="0"/>
            <a:ext cx="10457061" cy="6858000"/>
          </a:xfrm>
          <a:prstGeom prst="rect">
            <a:avLst/>
          </a:prstGeom>
        </p:spPr>
      </p:pic>
      <p:pic>
        <p:nvPicPr>
          <p:cNvPr id="11268" name="Picture 4">
            <a:extLst>
              <a:ext uri="{FF2B5EF4-FFF2-40B4-BE49-F238E27FC236}">
                <a16:creationId xmlns:a16="http://schemas.microsoft.com/office/drawing/2014/main" id="{EB19A772-1A8C-45CB-957C-6FEC994D44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38" t="34862" b="24444"/>
          <a:stretch/>
        </p:blipFill>
        <p:spPr bwMode="auto">
          <a:xfrm>
            <a:off x="5581649" y="1743075"/>
            <a:ext cx="5857875" cy="279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32CD361-6CE8-4AA9-A6C0-26199F1BA1BF}"/>
              </a:ext>
            </a:extLst>
          </p:cNvPr>
          <p:cNvSpPr/>
          <p:nvPr/>
        </p:nvSpPr>
        <p:spPr>
          <a:xfrm>
            <a:off x="7939808" y="2779104"/>
            <a:ext cx="781052" cy="259081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DE9BF2B-2D5B-4A35-AC6A-FD948002A232}"/>
              </a:ext>
            </a:extLst>
          </p:cNvPr>
          <p:cNvSpPr/>
          <p:nvPr/>
        </p:nvSpPr>
        <p:spPr>
          <a:xfrm>
            <a:off x="10575636" y="482916"/>
            <a:ext cx="1108364" cy="259081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C3B42C7-5304-4A3D-BB19-C0D0C4B1F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32</a:t>
            </a:fld>
            <a:endParaRPr lang="en-GB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A41121EF-B390-4B4F-8801-B5D198EC00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96944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38892A2-F58C-479B-93B3-BDD2A80D3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54614"/>
            <a:ext cx="11242960" cy="1325563"/>
          </a:xfrm>
        </p:spPr>
        <p:txBody>
          <a:bodyPr/>
          <a:lstStyle/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Characterization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of the 0.25 </a:t>
            </a:r>
            <a:r>
              <a:rPr lang="en-GB" sz="2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wt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% PEO Solution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0A18490-FF10-4506-A9B7-9035551E0C1C}"/>
              </a:ext>
            </a:extLst>
          </p:cNvPr>
          <p:cNvSpPr/>
          <p:nvPr/>
        </p:nvSpPr>
        <p:spPr>
          <a:xfrm>
            <a:off x="942833" y="1680177"/>
            <a:ext cx="112429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Electrospun-able with an applied voltage of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600V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.</a:t>
            </a:r>
          </a:p>
        </p:txBody>
      </p:sp>
      <p:pic>
        <p:nvPicPr>
          <p:cNvPr id="5" name="Picture 4" descr="A picture containing sky&#10;&#10;Description automatically generated">
            <a:extLst>
              <a:ext uri="{FF2B5EF4-FFF2-40B4-BE49-F238E27FC236}">
                <a16:creationId xmlns:a16="http://schemas.microsoft.com/office/drawing/2014/main" id="{9BB3CC34-BAEF-443E-BF76-32AB1B6F7F5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505" r="-3" b="10298"/>
          <a:stretch/>
        </p:blipFill>
        <p:spPr>
          <a:xfrm>
            <a:off x="1062160" y="2424113"/>
            <a:ext cx="3643975" cy="1958700"/>
          </a:xfrm>
          <a:prstGeom prst="rect">
            <a:avLst/>
          </a:prstGeom>
        </p:spPr>
      </p:pic>
      <p:pic>
        <p:nvPicPr>
          <p:cNvPr id="7" name="Picture 6" descr="A close up of a glass&#10;&#10;Description automatically generated">
            <a:extLst>
              <a:ext uri="{FF2B5EF4-FFF2-40B4-BE49-F238E27FC236}">
                <a16:creationId xmlns:a16="http://schemas.microsoft.com/office/drawing/2014/main" id="{8C44EDD5-C444-4298-AAD6-2D987C4DA28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35" r="1" b="29583"/>
          <a:stretch/>
        </p:blipFill>
        <p:spPr>
          <a:xfrm>
            <a:off x="4764301" y="2424113"/>
            <a:ext cx="3643975" cy="1958700"/>
          </a:xfrm>
          <a:prstGeom prst="rect">
            <a:avLst/>
          </a:prstGeom>
        </p:spPr>
      </p:pic>
      <p:pic>
        <p:nvPicPr>
          <p:cNvPr id="9" name="Picture 8" descr="A picture containing indoor&#10;&#10;Description automatically generated">
            <a:extLst>
              <a:ext uri="{FF2B5EF4-FFF2-40B4-BE49-F238E27FC236}">
                <a16:creationId xmlns:a16="http://schemas.microsoft.com/office/drawing/2014/main" id="{29AEE0C6-D1B8-466D-A2ED-12B3C67C9D1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22" r="-3" b="15054"/>
          <a:stretch/>
        </p:blipFill>
        <p:spPr>
          <a:xfrm>
            <a:off x="4764301" y="4438939"/>
            <a:ext cx="3643975" cy="1938289"/>
          </a:xfrm>
          <a:prstGeom prst="rect">
            <a:avLst/>
          </a:prstGeom>
        </p:spPr>
      </p:pic>
      <p:pic>
        <p:nvPicPr>
          <p:cNvPr id="10" name="Picture 9" descr="A picture containing laser&#10;&#10;Description automatically generated">
            <a:extLst>
              <a:ext uri="{FF2B5EF4-FFF2-40B4-BE49-F238E27FC236}">
                <a16:creationId xmlns:a16="http://schemas.microsoft.com/office/drawing/2014/main" id="{7ADABA5A-3473-4204-8888-E38AF565491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94" r="-3" b="24206"/>
          <a:stretch/>
        </p:blipFill>
        <p:spPr>
          <a:xfrm>
            <a:off x="1062160" y="4438939"/>
            <a:ext cx="3643975" cy="193828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E86DA2B-3D18-413F-BE93-D96E6E64E4F1}"/>
              </a:ext>
            </a:extLst>
          </p:cNvPr>
          <p:cNvSpPr/>
          <p:nvPr/>
        </p:nvSpPr>
        <p:spPr>
          <a:xfrm>
            <a:off x="1062160" y="4438939"/>
            <a:ext cx="102595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600V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AE173E6-1D45-428F-A735-BDF5C7A81148}"/>
              </a:ext>
            </a:extLst>
          </p:cNvPr>
          <p:cNvSpPr/>
          <p:nvPr/>
        </p:nvSpPr>
        <p:spPr>
          <a:xfrm>
            <a:off x="4764301" y="4436641"/>
            <a:ext cx="102595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700V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BA61A7A-C813-49D8-9089-AB92A26C6C45}"/>
              </a:ext>
            </a:extLst>
          </p:cNvPr>
          <p:cNvSpPr/>
          <p:nvPr/>
        </p:nvSpPr>
        <p:spPr>
          <a:xfrm>
            <a:off x="8460235" y="3528960"/>
            <a:ext cx="372555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Unable to initiate the jet at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500V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or lower.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D20C813-0950-4DCF-B5AB-E0845E6D3F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33</a:t>
            </a:fld>
            <a:endParaRPr lang="en-GB"/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43C92842-A215-4B6C-890F-BCB38ACAC1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99164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15B2DD06-BD2F-4ADD-9CFA-A737C8FDA4A7}"/>
              </a:ext>
            </a:extLst>
          </p:cNvPr>
          <p:cNvGrpSpPr/>
          <p:nvPr/>
        </p:nvGrpSpPr>
        <p:grpSpPr>
          <a:xfrm>
            <a:off x="1235568" y="429183"/>
            <a:ext cx="10657489" cy="5999633"/>
            <a:chOff x="20" y="10"/>
            <a:chExt cx="12191980" cy="686347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E40ADD7-DB3B-4C9C-AC6B-CFADFAAEFA2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04"/>
            <a:stretch/>
          </p:blipFill>
          <p:spPr>
            <a:xfrm>
              <a:off x="7794519" y="3506112"/>
              <a:ext cx="4397481" cy="3351888"/>
            </a:xfrm>
            <a:custGeom>
              <a:avLst/>
              <a:gdLst>
                <a:gd name="connsiteX0" fmla="*/ 0 w 4397481"/>
                <a:gd name="connsiteY0" fmla="*/ 0 h 3351888"/>
                <a:gd name="connsiteX1" fmla="*/ 4397481 w 4397481"/>
                <a:gd name="connsiteY1" fmla="*/ 0 h 3351888"/>
                <a:gd name="connsiteX2" fmla="*/ 4397481 w 4397481"/>
                <a:gd name="connsiteY2" fmla="*/ 3351888 h 3351888"/>
                <a:gd name="connsiteX3" fmla="*/ 1552363 w 4397481"/>
                <a:gd name="connsiteY3" fmla="*/ 3351888 h 3351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97481" h="3351888">
                  <a:moveTo>
                    <a:pt x="0" y="0"/>
                  </a:moveTo>
                  <a:lnTo>
                    <a:pt x="4397481" y="0"/>
                  </a:lnTo>
                  <a:lnTo>
                    <a:pt x="4397481" y="3351888"/>
                  </a:lnTo>
                  <a:lnTo>
                    <a:pt x="1552363" y="3351888"/>
                  </a:lnTo>
                  <a:close/>
                </a:path>
              </a:pathLst>
            </a:custGeom>
          </p:spPr>
        </p:pic>
        <p:pic>
          <p:nvPicPr>
            <p:cNvPr id="8" name="Picture 7" descr="A picture containing electronics&#10;&#10;Description automatically generated">
              <a:extLst>
                <a:ext uri="{FF2B5EF4-FFF2-40B4-BE49-F238E27FC236}">
                  <a16:creationId xmlns:a16="http://schemas.microsoft.com/office/drawing/2014/main" id="{06A2E9D9-AEF5-4D2F-AA4A-75A3C381D5D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7" r="1" b="1"/>
            <a:stretch/>
          </p:blipFill>
          <p:spPr>
            <a:xfrm>
              <a:off x="20" y="10"/>
              <a:ext cx="9154673" cy="6863475"/>
            </a:xfrm>
            <a:custGeom>
              <a:avLst/>
              <a:gdLst>
                <a:gd name="connsiteX0" fmla="*/ 0 w 9154693"/>
                <a:gd name="connsiteY0" fmla="*/ 0 h 6863485"/>
                <a:gd name="connsiteX1" fmla="*/ 5976000 w 9154693"/>
                <a:gd name="connsiteY1" fmla="*/ 0 h 6863485"/>
                <a:gd name="connsiteX2" fmla="*/ 9154693 w 9154693"/>
                <a:gd name="connsiteY2" fmla="*/ 6863485 h 6863485"/>
                <a:gd name="connsiteX3" fmla="*/ 0 w 9154693"/>
                <a:gd name="connsiteY3" fmla="*/ 6863485 h 6863485"/>
                <a:gd name="connsiteX4" fmla="*/ 0 w 9154693"/>
                <a:gd name="connsiteY4" fmla="*/ 0 h 6863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4693" h="6863485">
                  <a:moveTo>
                    <a:pt x="0" y="0"/>
                  </a:moveTo>
                  <a:lnTo>
                    <a:pt x="5976000" y="0"/>
                  </a:lnTo>
                  <a:lnTo>
                    <a:pt x="9154693" y="6863485"/>
                  </a:lnTo>
                  <a:lnTo>
                    <a:pt x="0" y="6863485"/>
                  </a:lnTo>
                  <a:lnTo>
                    <a:pt x="0" y="0"/>
                  </a:lnTo>
                  <a:close/>
                </a:path>
              </a:pathLst>
            </a:custGeom>
          </p:spPr>
        </p:pic>
        <p:pic>
          <p:nvPicPr>
            <p:cNvPr id="9" name="Picture 8" descr="A picture containing indoor, table, cabinet&#10;&#10;Description automatically generated">
              <a:extLst>
                <a:ext uri="{FF2B5EF4-FFF2-40B4-BE49-F238E27FC236}">
                  <a16:creationId xmlns:a16="http://schemas.microsoft.com/office/drawing/2014/main" id="{C45925D1-B4A1-4942-A0D9-A1E0681A7BE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" b="25932"/>
            <a:stretch/>
          </p:blipFill>
          <p:spPr>
            <a:xfrm>
              <a:off x="6168189" y="10"/>
              <a:ext cx="6023811" cy="3346394"/>
            </a:xfrm>
            <a:custGeom>
              <a:avLst/>
              <a:gdLst>
                <a:gd name="connsiteX0" fmla="*/ 0 w 6023811"/>
                <a:gd name="connsiteY0" fmla="*/ 0 h 3346404"/>
                <a:gd name="connsiteX1" fmla="*/ 6023811 w 6023811"/>
                <a:gd name="connsiteY1" fmla="*/ 0 h 3346404"/>
                <a:gd name="connsiteX2" fmla="*/ 6023811 w 6023811"/>
                <a:gd name="connsiteY2" fmla="*/ 3346404 h 3346404"/>
                <a:gd name="connsiteX3" fmla="*/ 1549824 w 6023811"/>
                <a:gd name="connsiteY3" fmla="*/ 3346404 h 334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23811" h="3346404">
                  <a:moveTo>
                    <a:pt x="0" y="0"/>
                  </a:moveTo>
                  <a:lnTo>
                    <a:pt x="6023811" y="0"/>
                  </a:lnTo>
                  <a:lnTo>
                    <a:pt x="6023811" y="3346404"/>
                  </a:lnTo>
                  <a:lnTo>
                    <a:pt x="1549824" y="3346404"/>
                  </a:lnTo>
                  <a:close/>
                </a:path>
              </a:pathLst>
            </a:custGeom>
          </p:spPr>
        </p:pic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CD8870A-0DF3-48B5-BDE6-1B9AA46E99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34</a:t>
            </a:fld>
            <a:endParaRPr lang="en-GB"/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9638BEC3-415A-4570-B912-73BFA951B4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69588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A7412868-C521-4FD7-8EA5-555E9D4DDC91}"/>
              </a:ext>
            </a:extLst>
          </p:cNvPr>
          <p:cNvGrpSpPr/>
          <p:nvPr/>
        </p:nvGrpSpPr>
        <p:grpSpPr>
          <a:xfrm>
            <a:off x="1291897" y="591791"/>
            <a:ext cx="10544831" cy="5674417"/>
            <a:chOff x="321733" y="321732"/>
            <a:chExt cx="11548534" cy="6214533"/>
          </a:xfrm>
        </p:grpSpPr>
        <p:pic>
          <p:nvPicPr>
            <p:cNvPr id="4" name="Picture 3" descr="A picture containing indoor, table, floor, chair&#10;&#10;Description automatically generated">
              <a:extLst>
                <a:ext uri="{FF2B5EF4-FFF2-40B4-BE49-F238E27FC236}">
                  <a16:creationId xmlns:a16="http://schemas.microsoft.com/office/drawing/2014/main" id="{60005AF9-09AC-4C2D-AA11-44BB222D86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298" b="-2"/>
            <a:stretch/>
          </p:blipFill>
          <p:spPr>
            <a:xfrm>
              <a:off x="321733" y="321732"/>
              <a:ext cx="4367277" cy="6214533"/>
            </a:xfrm>
            <a:prstGeom prst="rect">
              <a:avLst/>
            </a:prstGeom>
          </p:spPr>
        </p:pic>
        <p:pic>
          <p:nvPicPr>
            <p:cNvPr id="5" name="Picture 4" descr="A picture containing indoor, table, floor, wall&#10;&#10;Description automatically generated">
              <a:extLst>
                <a:ext uri="{FF2B5EF4-FFF2-40B4-BE49-F238E27FC236}">
                  <a16:creationId xmlns:a16="http://schemas.microsoft.com/office/drawing/2014/main" id="{35E2831B-BCFA-4E5B-B06F-D38D6A43AB4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0" r="13640" b="-1"/>
            <a:stretch/>
          </p:blipFill>
          <p:spPr>
            <a:xfrm>
              <a:off x="4772525" y="321732"/>
              <a:ext cx="7097742" cy="6214533"/>
            </a:xfrm>
            <a:prstGeom prst="rect">
              <a:avLst/>
            </a:prstGeom>
          </p:spPr>
        </p:pic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721142-A688-4AF5-A1E7-F020385C43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35</a:t>
            </a:fld>
            <a:endParaRPr lang="en-GB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FE0B9C4C-1201-469C-980E-838724F25D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09321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38892A2-F58C-479B-93B3-BDD2A80D3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/>
          <a:lstStyle/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PEO Solution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1FDEF3E-1872-41D3-A841-FBE14801F476}"/>
              </a:ext>
            </a:extLst>
          </p:cNvPr>
          <p:cNvSpPr/>
          <p:nvPr/>
        </p:nvSpPr>
        <p:spPr>
          <a:xfrm>
            <a:off x="942833" y="1690688"/>
            <a:ext cx="11242960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The EMS polymer solution consisted of</a:t>
            </a:r>
          </a:p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2ml of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SU-8 2002 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mixed with</a:t>
            </a:r>
          </a:p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0.5 </a:t>
            </a:r>
            <a:r>
              <a:rPr lang="en-GB" sz="2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wt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% of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Poly(ethylene oxide)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(PEO, 4,000,000 MW; </a:t>
            </a:r>
            <a:r>
              <a:rPr lang="en-GB" sz="2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SigmaAldrich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Inc., Cat. N. 189464) and</a:t>
            </a:r>
          </a:p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0.5 </a:t>
            </a:r>
            <a:r>
              <a:rPr lang="en-GB" sz="2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wt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%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Tetrabutylammonium Tetrafluoroborate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salts (TBATFB; </a:t>
            </a:r>
            <a:r>
              <a:rPr lang="en-GB" sz="2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SigmaAldrich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Inc., Cat. N. 217964) to increase its conductivity and allow smooth polymer flow during electrospinning.</a:t>
            </a:r>
          </a:p>
          <a:p>
            <a:endParaRPr lang="en-GB" sz="2800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All reagents were used as received. Magnetic stirring of these components was performed for 1hr at 75°C and low rpm (100-150 rpm).</a:t>
            </a:r>
            <a:endParaRPr lang="en-GB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C621C6C-A59D-4C2D-BFE0-ED6F1C539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36</a:t>
            </a:fld>
            <a:endParaRPr lang="en-GB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647FC2C5-7F54-4BD4-A2D2-42002D12CB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137875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D9B3D2AB-8C88-48FF-B7C6-E944F62559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1476" y="0"/>
            <a:ext cx="6020524" cy="68580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8" name="Picture 17" descr="A picture containing keyboard&#10;&#10;Description automatically generated">
            <a:extLst>
              <a:ext uri="{FF2B5EF4-FFF2-40B4-BE49-F238E27FC236}">
                <a16:creationId xmlns:a16="http://schemas.microsoft.com/office/drawing/2014/main" id="{46FA8A54-C9C5-4C82-951E-1A3D3879C3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944" y="2222500"/>
            <a:ext cx="6777048" cy="463550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9DF6A8EB-7D25-42C3-ACDF-ADA846416CA0}"/>
              </a:ext>
            </a:extLst>
          </p:cNvPr>
          <p:cNvSpPr/>
          <p:nvPr/>
        </p:nvSpPr>
        <p:spPr>
          <a:xfrm>
            <a:off x="939944" y="0"/>
            <a:ext cx="5231532" cy="2222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43F44364-D3C1-4B32-9041-D29069BFF3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5" y="365125"/>
            <a:ext cx="11242960" cy="1325563"/>
          </a:xfrm>
        </p:spPr>
        <p:txBody>
          <a:bodyPr>
            <a:normAutofit/>
          </a:bodyPr>
          <a:lstStyle/>
          <a:p>
            <a:r>
              <a:rPr lang="en-GB" sz="4000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  <a:ea typeface="+mn-ea"/>
                <a:cs typeface="+mn-cs"/>
              </a:rPr>
              <a:t>SU-8 (MicroChem, US)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8EA2BDC-7349-4425-8C74-BEDE4243D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37</a:t>
            </a:fld>
            <a:endParaRPr lang="en-GB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70A84B99-A600-4E67-91B8-3ACD325B18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39900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3FBC5423-B427-493F-9270-155D9D48A767}"/>
              </a:ext>
            </a:extLst>
          </p:cNvPr>
          <p:cNvGrpSpPr/>
          <p:nvPr/>
        </p:nvGrpSpPr>
        <p:grpSpPr>
          <a:xfrm>
            <a:off x="1306213" y="1737102"/>
            <a:ext cx="5121288" cy="3310772"/>
            <a:chOff x="-542545" y="879490"/>
            <a:chExt cx="3819145" cy="246897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7FA082B-E21B-40BD-92CA-B2224F3E0B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34033" b="50351"/>
            <a:stretch/>
          </p:blipFill>
          <p:spPr>
            <a:xfrm>
              <a:off x="-542545" y="879490"/>
              <a:ext cx="3819145" cy="916653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07C59F7-2CD8-464D-82C0-34ABC93FF0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8412" b="15921"/>
            <a:stretch/>
          </p:blipFill>
          <p:spPr>
            <a:xfrm>
              <a:off x="1447800" y="1796143"/>
              <a:ext cx="1828800" cy="1552318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EAE2D87-F999-43A5-8F32-5F5F0A13F233}"/>
                </a:ext>
              </a:extLst>
            </p:cNvPr>
            <p:cNvSpPr/>
            <p:nvPr/>
          </p:nvSpPr>
          <p:spPr>
            <a:xfrm>
              <a:off x="-542545" y="1796144"/>
              <a:ext cx="1990345" cy="15523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FB0E9267-2C23-48C8-9C95-FAE8FAAB0741}"/>
              </a:ext>
            </a:extLst>
          </p:cNvPr>
          <p:cNvSpPr/>
          <p:nvPr/>
        </p:nvSpPr>
        <p:spPr>
          <a:xfrm>
            <a:off x="1306213" y="5047872"/>
            <a:ext cx="512128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1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https://www.fishersci.com/shop/products/NC0702370/nc0702370#?keyword=MICROCHEM+CORP+PHOTORESIST+SU-8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B5ED9C9-656C-44B9-B2EE-424CADE9C2A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3967" b="78168"/>
          <a:stretch/>
        </p:blipFill>
        <p:spPr>
          <a:xfrm>
            <a:off x="6741813" y="1737102"/>
            <a:ext cx="5121287" cy="54731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A265108-D9B0-4EB2-9B2C-D9CB8F557DB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8753" t="2026" r="227" b="16968"/>
          <a:stretch/>
        </p:blipFill>
        <p:spPr>
          <a:xfrm>
            <a:off x="9457357" y="2279887"/>
            <a:ext cx="2405743" cy="2030772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83941588-E730-4DE1-9F55-6BFF98E57E81}"/>
              </a:ext>
            </a:extLst>
          </p:cNvPr>
          <p:cNvSpPr/>
          <p:nvPr/>
        </p:nvSpPr>
        <p:spPr>
          <a:xfrm>
            <a:off x="6741813" y="2279887"/>
            <a:ext cx="2715544" cy="20307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56A3043-CBCF-4046-B8C5-5B14ED5951D8}"/>
              </a:ext>
            </a:extLst>
          </p:cNvPr>
          <p:cNvSpPr/>
          <p:nvPr/>
        </p:nvSpPr>
        <p:spPr>
          <a:xfrm>
            <a:off x="6741811" y="4310659"/>
            <a:ext cx="512128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1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https://www.fishersci.com/shop/products/NC9901158/nc9901158#?keyword=SU-8++developer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9975785-50E5-4EB4-8722-5F801FE251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1810" y="3332458"/>
            <a:ext cx="5096586" cy="978199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13F107D5-593F-44C3-942F-0DE14D49B4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>
            <a:normAutofit/>
          </a:bodyPr>
          <a:lstStyle/>
          <a:p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SU-8 (MicroChem, US)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06BB16B-198D-44EC-B0F5-8D8FF0042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38</a:t>
            </a:fld>
            <a:endParaRPr lang="en-GB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F89E6CD2-FCDB-427E-B74D-86AC74C4FA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49953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54DBC06-D496-44FD-AF41-DDA1067166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5138" y="625475"/>
            <a:ext cx="9658350" cy="5534025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066D11A-4AA0-4780-B2EB-6D451DF43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39</a:t>
            </a:fld>
            <a:endParaRPr lang="en-GB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4CA514D-3200-48D3-8EA3-7F474CF40C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09734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38892A2-F58C-479B-93B3-BDD2A80D3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/>
          <a:lstStyle/>
          <a:p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Current approaches 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for the fabrication of carbon nanostructures</a:t>
            </a:r>
            <a:endParaRPr lang="en-GB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3422223-1E12-48CD-8314-B9186BD9D37F}"/>
              </a:ext>
            </a:extLst>
          </p:cNvPr>
          <p:cNvSpPr/>
          <p:nvPr/>
        </p:nvSpPr>
        <p:spPr>
          <a:xfrm>
            <a:off x="942833" y="6396335"/>
            <a:ext cx="1099447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V. Galstyan, M. Bhandari, V. </a:t>
            </a:r>
            <a:r>
              <a:rPr lang="en-GB" sz="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Sberveglieri</a:t>
            </a:r>
            <a:r>
              <a:rPr lang="en-GB" sz="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G. </a:t>
            </a:r>
            <a:r>
              <a:rPr lang="en-GB" sz="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Sberveglieri</a:t>
            </a:r>
            <a:r>
              <a:rPr lang="en-GB" sz="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E. </a:t>
            </a:r>
            <a:r>
              <a:rPr lang="en-GB" sz="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Comini</a:t>
            </a:r>
            <a:r>
              <a:rPr lang="en-GB" sz="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Metal Oxide Nanostructures in Food Applications: Quality Control and Packaging, </a:t>
            </a:r>
            <a:r>
              <a:rPr lang="en-GB" sz="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Chemosensors</a:t>
            </a:r>
            <a:r>
              <a:rPr lang="en-GB" sz="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. 6 (2018) 16. </a:t>
            </a:r>
            <a:r>
              <a:rPr lang="en-GB" sz="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  <a:hlinkClick r:id="rId2"/>
              </a:rPr>
              <a:t>https://doi.org/10.3390/chemosensors6020016</a:t>
            </a:r>
            <a:r>
              <a:rPr lang="en-GB" sz="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.</a:t>
            </a:r>
          </a:p>
          <a:p>
            <a:r>
              <a:rPr lang="en-GB" sz="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D. Kluge, J.C. Singer, B.R. </a:t>
            </a:r>
            <a:r>
              <a:rPr lang="en-GB" sz="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Neugirg</a:t>
            </a:r>
            <a:r>
              <a:rPr lang="en-GB" sz="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J.W. Neubauer, H.-W. Schmidt, A. </a:t>
            </a:r>
            <a:r>
              <a:rPr lang="en-GB" sz="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Fery</a:t>
            </a:r>
            <a:r>
              <a:rPr lang="en-GB" sz="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Top–down meets bottom–up: A comparison of the mechanical properties of melt electrospun and self-assembled 1,3,5-benzenetrisamide fibers, Polymer (</a:t>
            </a:r>
            <a:r>
              <a:rPr lang="en-GB" sz="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Guildf</a:t>
            </a:r>
            <a:r>
              <a:rPr lang="en-GB" sz="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). 53 (2012) 5754–5759. https://doi.org/10.1016/j.polymer.2012.10.016.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1FDEF3E-1872-41D3-A841-FBE14801F476}"/>
              </a:ext>
            </a:extLst>
          </p:cNvPr>
          <p:cNvSpPr/>
          <p:nvPr/>
        </p:nvSpPr>
        <p:spPr>
          <a:xfrm>
            <a:off x="942833" y="1690688"/>
            <a:ext cx="5606483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Self-assembly</a:t>
            </a:r>
          </a:p>
          <a:p>
            <a:pPr algn="r"/>
            <a:r>
              <a:rPr lang="en-GB" sz="2000" dirty="0">
                <a:solidFill>
                  <a:schemeClr val="accent4"/>
                </a:solidFill>
                <a:latin typeface="Arial Nova Light" panose="020B0304020202020204" pitchFamily="34" charset="0"/>
              </a:rPr>
              <a:t>Limited Length </a:t>
            </a: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and </a:t>
            </a:r>
            <a:r>
              <a:rPr lang="en-GB" sz="2000" dirty="0">
                <a:solidFill>
                  <a:schemeClr val="accent4"/>
                </a:solidFill>
                <a:latin typeface="Arial Nova Light" panose="020B0304020202020204" pitchFamily="34" charset="0"/>
              </a:rPr>
              <a:t>Random Orientation </a:t>
            </a:r>
          </a:p>
          <a:p>
            <a:pPr algn="r"/>
            <a:endParaRPr lang="en-GB" sz="2800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  <a:p>
            <a:pPr algn="r"/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Photolithography</a:t>
            </a:r>
          </a:p>
          <a:p>
            <a:pPr algn="r"/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Physical &amp; Optical </a:t>
            </a:r>
            <a:r>
              <a:rPr lang="en-GB" sz="2000" dirty="0">
                <a:solidFill>
                  <a:schemeClr val="accent4"/>
                </a:solidFill>
                <a:latin typeface="Arial Nova Light" panose="020B0304020202020204" pitchFamily="34" charset="0"/>
              </a:rPr>
              <a:t>Limitations</a:t>
            </a:r>
          </a:p>
          <a:p>
            <a:pPr algn="r"/>
            <a:endParaRPr lang="en-GB" sz="3200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  <a:p>
            <a:pPr algn="r"/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Two-Photon Polymerization (TPP)</a:t>
            </a:r>
          </a:p>
          <a:p>
            <a:pPr algn="r"/>
            <a:r>
              <a:rPr lang="en-GB" sz="2000" dirty="0">
                <a:solidFill>
                  <a:schemeClr val="accent4"/>
                </a:solidFill>
                <a:latin typeface="Arial Nova Light" panose="020B0304020202020204" pitchFamily="34" charset="0"/>
              </a:rPr>
              <a:t>Slow</a:t>
            </a: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(mm per sec) &amp; </a:t>
            </a:r>
            <a:r>
              <a:rPr lang="en-GB" sz="2000" dirty="0">
                <a:solidFill>
                  <a:schemeClr val="accent4"/>
                </a:solidFill>
                <a:latin typeface="Arial Nova Light" panose="020B0304020202020204" pitchFamily="34" charset="0"/>
              </a:rPr>
              <a:t>Expensive</a:t>
            </a:r>
          </a:p>
          <a:p>
            <a:pPr algn="r"/>
            <a:endParaRPr lang="en-GB" sz="2800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  <a:p>
            <a:pPr algn="r"/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* </a:t>
            </a:r>
            <a:r>
              <a:rPr lang="en-GB" sz="2800" b="1" dirty="0">
                <a:solidFill>
                  <a:schemeClr val="accent4"/>
                </a:solidFill>
                <a:latin typeface="Arial Nova Light" panose="020B0304020202020204" pitchFamily="34" charset="0"/>
              </a:rPr>
              <a:t>Near-Field Electrospinning</a:t>
            </a:r>
            <a:r>
              <a:rPr lang="en-GB" sz="2800" dirty="0">
                <a:solidFill>
                  <a:schemeClr val="accent4"/>
                </a:solidFill>
                <a:latin typeface="Arial Nova Light" panose="020B0304020202020204" pitchFamily="34" charset="0"/>
              </a:rPr>
              <a:t> 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(NFES)</a:t>
            </a:r>
          </a:p>
          <a:p>
            <a:pPr algn="r"/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Suspended Nanowires w/Spatial Control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FA74C20-0943-4E6E-811A-3D2352752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4</a:t>
            </a:fld>
            <a:endParaRPr lang="en-GB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7B535AC-A498-4806-B839-E23F090CDD8E}"/>
              </a:ext>
            </a:extLst>
          </p:cNvPr>
          <p:cNvGrpSpPr/>
          <p:nvPr/>
        </p:nvGrpSpPr>
        <p:grpSpPr>
          <a:xfrm>
            <a:off x="6626140" y="2765838"/>
            <a:ext cx="5487399" cy="1291127"/>
            <a:chOff x="1545021" y="3117292"/>
            <a:chExt cx="9354188" cy="2200942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5113676F-EEB1-49CC-A116-CE15611025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8563" r="50759" b="67907"/>
            <a:stretch/>
          </p:blipFill>
          <p:spPr>
            <a:xfrm>
              <a:off x="1545021" y="3117292"/>
              <a:ext cx="2249213" cy="2200942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E854FE6D-C0CB-4F4C-B846-9455D19DBF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0190" r="9132" b="67907"/>
            <a:stretch/>
          </p:blipFill>
          <p:spPr>
            <a:xfrm>
              <a:off x="3962394" y="3117292"/>
              <a:ext cx="2249213" cy="2200942"/>
            </a:xfrm>
            <a:prstGeom prst="rect">
              <a:avLst/>
            </a:prstGeom>
          </p:spPr>
        </p:pic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2C46AC6E-3220-49BC-8990-0D38FE443EE0}"/>
                </a:ext>
              </a:extLst>
            </p:cNvPr>
            <p:cNvGrpSpPr/>
            <p:nvPr/>
          </p:nvGrpSpPr>
          <p:grpSpPr>
            <a:xfrm>
              <a:off x="6379767" y="3117292"/>
              <a:ext cx="2102069" cy="2200942"/>
              <a:chOff x="6211607" y="3117292"/>
              <a:chExt cx="2102069" cy="2200942"/>
            </a:xfrm>
          </p:grpSpPr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A8D03CEB-6C45-40A7-84A9-441A888BA29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8563" t="34378" r="53421" b="41609"/>
              <a:stretch/>
            </p:blipFill>
            <p:spPr>
              <a:xfrm>
                <a:off x="6211607" y="3117292"/>
                <a:ext cx="2102069" cy="1646874"/>
              </a:xfrm>
              <a:prstGeom prst="rect">
                <a:avLst/>
              </a:prstGeom>
            </p:spPr>
          </p:pic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31EC604B-878F-4CD1-8AA5-8F9DEB0E0B40}"/>
                  </a:ext>
                </a:extLst>
              </p:cNvPr>
              <p:cNvSpPr/>
              <p:nvPr/>
            </p:nvSpPr>
            <p:spPr>
              <a:xfrm>
                <a:off x="6211607" y="4764166"/>
                <a:ext cx="2102069" cy="55406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12C2BEFD-5536-4BAE-8EF3-518694897F8E}"/>
                </a:ext>
              </a:extLst>
            </p:cNvPr>
            <p:cNvGrpSpPr/>
            <p:nvPr/>
          </p:nvGrpSpPr>
          <p:grpSpPr>
            <a:xfrm>
              <a:off x="8649996" y="3117292"/>
              <a:ext cx="2249213" cy="2200942"/>
              <a:chOff x="8397756" y="3117292"/>
              <a:chExt cx="2249213" cy="2200942"/>
            </a:xfrm>
          </p:grpSpPr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B2D51055-C75D-4E12-BD44-79AD0E9516D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50190" t="34378" r="9132" b="41609"/>
              <a:stretch/>
            </p:blipFill>
            <p:spPr>
              <a:xfrm>
                <a:off x="8397756" y="3117292"/>
                <a:ext cx="2249213" cy="1646874"/>
              </a:xfrm>
              <a:prstGeom prst="rect">
                <a:avLst/>
              </a:prstGeom>
            </p:spPr>
          </p:pic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08304CAD-F56C-4E6E-AD21-71DF4D43BEFF}"/>
                  </a:ext>
                </a:extLst>
              </p:cNvPr>
              <p:cNvSpPr/>
              <p:nvPr/>
            </p:nvSpPr>
            <p:spPr>
              <a:xfrm>
                <a:off x="8397756" y="4764166"/>
                <a:ext cx="2249213" cy="55406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pic>
        <p:nvPicPr>
          <p:cNvPr id="24" name="Picture 23" descr="A picture containing sky&#10;&#10;Description automatically generated">
            <a:extLst>
              <a:ext uri="{FF2B5EF4-FFF2-40B4-BE49-F238E27FC236}">
                <a16:creationId xmlns:a16="http://schemas.microsoft.com/office/drawing/2014/main" id="{715D1976-E54D-41C3-BA6F-468A5A057B1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71" t="18505" r="-4" b="34250"/>
          <a:stretch/>
        </p:blipFill>
        <p:spPr>
          <a:xfrm>
            <a:off x="6587032" y="5359334"/>
            <a:ext cx="1460391" cy="10370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C1E0842-BBDA-4F74-8386-0BC4D6F742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3838" y="4116352"/>
            <a:ext cx="1932310" cy="119843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EDBFBE7-7AF3-4BE4-9714-106ABD774A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03838" y="1513073"/>
            <a:ext cx="4798981" cy="1198437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539E40AD-F633-4D33-AF76-56B8A9927E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00556" y="4408991"/>
            <a:ext cx="1932310" cy="1987344"/>
          </a:xfrm>
          <a:prstGeom prst="rect">
            <a:avLst/>
          </a:prstGeom>
        </p:spPr>
      </p:pic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19ED8083-4A03-4CA1-8CE7-BD6537636B3B}"/>
              </a:ext>
            </a:extLst>
          </p:cNvPr>
          <p:cNvCxnSpPr>
            <a:cxnSpLocks/>
            <a:stCxn id="24" idx="3"/>
          </p:cNvCxnSpPr>
          <p:nvPr/>
        </p:nvCxnSpPr>
        <p:spPr>
          <a:xfrm>
            <a:off x="8047423" y="5877835"/>
            <a:ext cx="953133" cy="0"/>
          </a:xfrm>
          <a:prstGeom prst="straightConnector1">
            <a:avLst/>
          </a:prstGeom>
          <a:ln w="63500">
            <a:solidFill>
              <a:schemeClr val="bg2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2">
            <a:extLst>
              <a:ext uri="{FF2B5EF4-FFF2-40B4-BE49-F238E27FC236}">
                <a16:creationId xmlns:a16="http://schemas.microsoft.com/office/drawing/2014/main" id="{7BD8987A-11B7-4B56-B8B7-4C5FEB2F42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503109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9ED8BE6-F7AC-4FD8-8FA8-8C683A7C2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/>
          <a:lstStyle/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References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58630E6-31AF-4451-B084-C9809D0DA4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9040" y="1825624"/>
            <a:ext cx="11242960" cy="503237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&lt;reference A&gt;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&lt;reference B&gt;</a:t>
            </a:r>
          </a:p>
          <a:p>
            <a:endParaRPr lang="en-GB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473096D-A30D-4C6A-BF79-9EB112512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40</a:t>
            </a:fld>
            <a:endParaRPr lang="en-GB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3DEBB10D-0EC1-4CDF-95E7-035829151D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413199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38892A2-F58C-479B-93B3-BDD2A80D3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/>
          <a:lstStyle/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&lt;Sub-title&gt;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1FDEF3E-1872-41D3-A841-FBE14801F476}"/>
              </a:ext>
            </a:extLst>
          </p:cNvPr>
          <p:cNvSpPr/>
          <p:nvPr/>
        </p:nvSpPr>
        <p:spPr>
          <a:xfrm>
            <a:off x="942833" y="4705003"/>
            <a:ext cx="112429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&lt;content&gt; </a:t>
            </a:r>
            <a:r>
              <a:rPr lang="en-GB" sz="2800" b="1" dirty="0">
                <a:solidFill>
                  <a:schemeClr val="accent4"/>
                </a:solidFill>
                <a:latin typeface="Arial Nova Light" panose="020B0304020202020204" pitchFamily="34" charset="0"/>
              </a:rPr>
              <a:t>&lt;key concept&gt;</a:t>
            </a:r>
            <a:endParaRPr lang="en-GB" b="1" dirty="0">
              <a:solidFill>
                <a:schemeClr val="accent4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F8B1EDC-6C77-4197-B6C2-2D602679E9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41</a:t>
            </a:fld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628C31D-2A8D-439F-BB42-3F4F56B0E81A}"/>
              </a:ext>
            </a:extLst>
          </p:cNvPr>
          <p:cNvSpPr/>
          <p:nvPr/>
        </p:nvSpPr>
        <p:spPr>
          <a:xfrm>
            <a:off x="942833" y="5228223"/>
            <a:ext cx="112429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&lt;content&gt; </a:t>
            </a:r>
            <a:r>
              <a:rPr lang="en-GB" sz="2800" b="1" dirty="0">
                <a:solidFill>
                  <a:schemeClr val="accent1">
                    <a:lumMod val="50000"/>
                  </a:schemeClr>
                </a:solidFill>
                <a:latin typeface="Arial Nova Light" panose="020B0304020202020204" pitchFamily="34" charset="0"/>
              </a:rPr>
              <a:t>&lt;key concept&gt;</a:t>
            </a:r>
            <a:endParaRPr lang="en-GB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5982317C-07AD-46CF-8203-AF41EBBC17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38084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38892A2-F58C-479B-93B3-BDD2A80D3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>
            <a:normAutofit/>
          </a:bodyPr>
          <a:lstStyle/>
          <a:p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Applications of Carbon Nanowires (CNWs)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2DB3CCD-1724-4498-B91D-BA643EEAB910}"/>
              </a:ext>
            </a:extLst>
          </p:cNvPr>
          <p:cNvSpPr/>
          <p:nvPr/>
        </p:nvSpPr>
        <p:spPr>
          <a:xfrm>
            <a:off x="938251" y="6492874"/>
            <a:ext cx="1099447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I.F. </a:t>
            </a:r>
            <a:r>
              <a:rPr lang="en-GB" sz="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Akyildiz</a:t>
            </a:r>
            <a:r>
              <a:rPr lang="en-GB" sz="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J.M. </a:t>
            </a:r>
            <a:r>
              <a:rPr lang="en-GB" sz="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Jornet</a:t>
            </a:r>
            <a:r>
              <a:rPr lang="en-GB" sz="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Electromagnetic wireless </a:t>
            </a:r>
            <a:r>
              <a:rPr lang="en-GB" sz="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nanosensor</a:t>
            </a:r>
            <a:r>
              <a:rPr lang="en-GB" sz="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networks, Nano </a:t>
            </a:r>
            <a:r>
              <a:rPr lang="en-GB" sz="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Commun</a:t>
            </a:r>
            <a:r>
              <a:rPr lang="en-GB" sz="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. </a:t>
            </a:r>
            <a:r>
              <a:rPr lang="en-GB" sz="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Netw</a:t>
            </a:r>
            <a:r>
              <a:rPr lang="en-GB" sz="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. 1 (2010) 3–19. </a:t>
            </a:r>
            <a:r>
              <a:rPr lang="en-GB" sz="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  <a:hlinkClick r:id="rId2"/>
              </a:rPr>
              <a:t>https://doi.org/10.1016/j.nancom.2010.04.001</a:t>
            </a:r>
            <a:r>
              <a:rPr lang="en-GB" sz="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.</a:t>
            </a:r>
          </a:p>
          <a:p>
            <a:r>
              <a:rPr lang="en-GB" sz="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N. </a:t>
            </a:r>
            <a:r>
              <a:rPr lang="en-GB" sz="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Rikhtegar</a:t>
            </a:r>
            <a:r>
              <a:rPr lang="en-GB" sz="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M. </a:t>
            </a:r>
            <a:r>
              <a:rPr lang="en-GB" sz="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Keshtgary</a:t>
            </a:r>
            <a:r>
              <a:rPr lang="en-GB" sz="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A Brief Survey on Molecular and Electromagnetic Communications in Nano-Networks, Int. J. </a:t>
            </a:r>
            <a:r>
              <a:rPr lang="en-GB" sz="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Comput</a:t>
            </a:r>
            <a:r>
              <a:rPr lang="en-GB" sz="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. Appl. 79 (2013) 16–28. https://doi.org/10.5120/13721-1510.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42357B-A1A1-4051-8DDF-A73F03F9E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5</a:t>
            </a:fld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3622CD9-CFD2-484E-BE5D-1BAA9CD956E5}"/>
              </a:ext>
            </a:extLst>
          </p:cNvPr>
          <p:cNvSpPr/>
          <p:nvPr/>
        </p:nvSpPr>
        <p:spPr>
          <a:xfrm>
            <a:off x="8243926" y="1690062"/>
            <a:ext cx="3948074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The carbon nanostructure changes its electrical properties with: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GB" sz="2000" b="1" dirty="0">
                <a:solidFill>
                  <a:schemeClr val="accent4"/>
                </a:solidFill>
                <a:latin typeface="Arial Nova Light" panose="020B0304020202020204" pitchFamily="34" charset="0"/>
              </a:rPr>
              <a:t>deformation</a:t>
            </a: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(mass, pressure, force or displacement)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GB" sz="2000" b="1" dirty="0">
                <a:solidFill>
                  <a:schemeClr val="accent4"/>
                </a:solidFill>
                <a:latin typeface="Arial Nova Light" panose="020B0304020202020204" pitchFamily="34" charset="0"/>
              </a:rPr>
              <a:t>absorption/attachment </a:t>
            </a: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of chemicals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GB" sz="2000" b="1" dirty="0">
                <a:solidFill>
                  <a:schemeClr val="accent4"/>
                </a:solidFill>
                <a:latin typeface="Arial Nova Light" panose="020B0304020202020204" pitchFamily="34" charset="0"/>
              </a:rPr>
              <a:t>biological processes </a:t>
            </a: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such as antibody/antigen interaction, DNA interaction and cellular communication</a:t>
            </a:r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940D39B3-C679-4B63-BAD7-38C82F826E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E970489-2E73-4685-9B23-19862AB94B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8251" y="1682749"/>
            <a:ext cx="7277100" cy="481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9770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38892A2-F58C-479B-93B3-BDD2A80D3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0"/>
            <a:ext cx="11242960" cy="1325563"/>
          </a:xfrm>
        </p:spPr>
        <p:txBody>
          <a:bodyPr>
            <a:normAutofit/>
          </a:bodyPr>
          <a:lstStyle/>
          <a:p>
            <a:r>
              <a:rPr lang="en-GB" sz="4000">
                <a:solidFill>
                  <a:schemeClr val="bg1">
                    <a:lumMod val="95000"/>
                  </a:schemeClr>
                </a:solidFill>
                <a:latin typeface="Arial Nova Light"/>
              </a:rPr>
              <a:t>Introduction:</a:t>
            </a:r>
            <a:r>
              <a:rPr lang="en-GB" sz="3200">
                <a:solidFill>
                  <a:schemeClr val="accent4"/>
                </a:solidFill>
                <a:latin typeface="Arial Nova Light"/>
              </a:rPr>
              <a:t> Project overview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F8B1EDC-6C77-4197-B6C2-2D602679E9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6</a:t>
            </a:fld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541337B-F6FD-4877-B1C1-A077DA09D171}"/>
              </a:ext>
            </a:extLst>
          </p:cNvPr>
          <p:cNvSpPr/>
          <p:nvPr/>
        </p:nvSpPr>
        <p:spPr>
          <a:xfrm>
            <a:off x="942833" y="1325563"/>
            <a:ext cx="11242960" cy="1384995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GB" sz="2800">
                <a:solidFill>
                  <a:schemeClr val="bg1">
                    <a:lumMod val="95000"/>
                  </a:schemeClr>
                </a:solidFill>
                <a:latin typeface="Arial Nova Light"/>
              </a:rPr>
              <a:t>To design polymer solutions that can be </a:t>
            </a:r>
            <a:r>
              <a:rPr lang="en-GB" sz="2800" b="1" err="1">
                <a:solidFill>
                  <a:schemeClr val="accent4"/>
                </a:solidFill>
                <a:latin typeface="Arial Nova Light"/>
              </a:rPr>
              <a:t>electrospun</a:t>
            </a:r>
            <a:r>
              <a:rPr lang="en-GB" sz="2800">
                <a:solidFill>
                  <a:schemeClr val="bg1">
                    <a:lumMod val="95000"/>
                  </a:schemeClr>
                </a:solidFill>
                <a:latin typeface="Arial Nova Light"/>
              </a:rPr>
              <a:t> by NFES, </a:t>
            </a:r>
            <a:r>
              <a:rPr lang="en-GB" sz="2800" b="1">
                <a:solidFill>
                  <a:schemeClr val="accent4"/>
                </a:solidFill>
                <a:latin typeface="Arial Nova Light"/>
              </a:rPr>
              <a:t>photopolymerized</a:t>
            </a:r>
            <a:r>
              <a:rPr lang="en-GB" sz="2800">
                <a:solidFill>
                  <a:schemeClr val="bg1">
                    <a:lumMod val="95000"/>
                  </a:schemeClr>
                </a:solidFill>
                <a:latin typeface="Arial Nova Light"/>
              </a:rPr>
              <a:t>, and then </a:t>
            </a:r>
            <a:r>
              <a:rPr lang="en-GB" sz="2800" b="1">
                <a:solidFill>
                  <a:schemeClr val="accent4"/>
                </a:solidFill>
                <a:latin typeface="Arial Nova Light"/>
              </a:rPr>
              <a:t>pyrolyzed</a:t>
            </a:r>
            <a:r>
              <a:rPr lang="en-GB" sz="2800">
                <a:solidFill>
                  <a:schemeClr val="bg1">
                    <a:lumMod val="95000"/>
                  </a:schemeClr>
                </a:solidFill>
                <a:latin typeface="Arial Nova Light"/>
              </a:rPr>
              <a:t> into conductive carbon </a:t>
            </a:r>
            <a:r>
              <a:rPr lang="en-GB" sz="2800" err="1">
                <a:solidFill>
                  <a:schemeClr val="bg1">
                    <a:lumMod val="95000"/>
                  </a:schemeClr>
                </a:solidFill>
                <a:latin typeface="Arial Nova Light"/>
              </a:rPr>
              <a:t>nano</a:t>
            </a:r>
            <a:r>
              <a:rPr lang="en-GB" sz="2800">
                <a:solidFill>
                  <a:schemeClr val="bg1">
                    <a:lumMod val="95000"/>
                  </a:schemeClr>
                </a:solidFill>
                <a:latin typeface="Arial Nova Light"/>
              </a:rPr>
              <a:t>-wires.</a:t>
            </a:r>
            <a:endParaRPr lang="en-GB">
              <a:solidFill>
                <a:schemeClr val="bg1">
                  <a:lumMod val="95000"/>
                </a:schemeClr>
              </a:solidFill>
              <a:latin typeface="Arial Nova Light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4DCA1DBB-7C25-40DD-A1CA-4BDF790567CD}"/>
              </a:ext>
            </a:extLst>
          </p:cNvPr>
          <p:cNvSpPr/>
          <p:nvPr/>
        </p:nvSpPr>
        <p:spPr>
          <a:xfrm>
            <a:off x="1491232" y="4492324"/>
            <a:ext cx="1512000" cy="648000"/>
          </a:xfrm>
          <a:prstGeom prst="ellipse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Polymer Solution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C12E8BB-8D9E-48AB-A934-A172DD00B64D}"/>
              </a:ext>
            </a:extLst>
          </p:cNvPr>
          <p:cNvSpPr/>
          <p:nvPr/>
        </p:nvSpPr>
        <p:spPr>
          <a:xfrm>
            <a:off x="3915436" y="3299757"/>
            <a:ext cx="2088000" cy="648000"/>
          </a:xfrm>
          <a:prstGeom prst="ellipse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Polymeric micro-fibers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0FF1E52-86AD-4E42-9D21-1D6E3F95FAED}"/>
              </a:ext>
            </a:extLst>
          </p:cNvPr>
          <p:cNvSpPr/>
          <p:nvPr/>
        </p:nvSpPr>
        <p:spPr>
          <a:xfrm>
            <a:off x="8583843" y="3461757"/>
            <a:ext cx="3240000" cy="324000"/>
          </a:xfrm>
          <a:prstGeom prst="ellipse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Carbon nano-fibers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6069F56-C61A-4425-9D53-C2D984F0DD02}"/>
              </a:ext>
            </a:extLst>
          </p:cNvPr>
          <p:cNvSpPr/>
          <p:nvPr/>
        </p:nvSpPr>
        <p:spPr>
          <a:xfrm>
            <a:off x="987232" y="3137757"/>
            <a:ext cx="2520000" cy="972000"/>
          </a:xfrm>
          <a:prstGeom prst="round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Near-Field Electrospinning &amp; Photopolymerization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4C0B5A5-B888-4D95-9C43-CFDB889F03DB}"/>
              </a:ext>
            </a:extLst>
          </p:cNvPr>
          <p:cNvSpPr/>
          <p:nvPr/>
        </p:nvSpPr>
        <p:spPr>
          <a:xfrm>
            <a:off x="6411640" y="3299757"/>
            <a:ext cx="1764000" cy="648000"/>
          </a:xfrm>
          <a:prstGeom prst="round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Pyrolysis and Carbonization</a:t>
            </a:r>
          </a:p>
        </p:txBody>
      </p:sp>
      <p:sp>
        <p:nvSpPr>
          <p:cNvPr id="11" name="Flowchart: Preparation 10">
            <a:extLst>
              <a:ext uri="{FF2B5EF4-FFF2-40B4-BE49-F238E27FC236}">
                <a16:creationId xmlns:a16="http://schemas.microsoft.com/office/drawing/2014/main" id="{8D6F020A-BC97-4F56-BE04-DCEF9477FD57}"/>
              </a:ext>
            </a:extLst>
          </p:cNvPr>
          <p:cNvSpPr/>
          <p:nvPr/>
        </p:nvSpPr>
        <p:spPr>
          <a:xfrm>
            <a:off x="1095232" y="5522891"/>
            <a:ext cx="2304000" cy="324000"/>
          </a:xfrm>
          <a:prstGeom prst="flowChartPreparation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Rheometry</a:t>
            </a:r>
          </a:p>
        </p:txBody>
      </p:sp>
      <p:sp>
        <p:nvSpPr>
          <p:cNvPr id="15" name="Flowchart: Preparation 14">
            <a:extLst>
              <a:ext uri="{FF2B5EF4-FFF2-40B4-BE49-F238E27FC236}">
                <a16:creationId xmlns:a16="http://schemas.microsoft.com/office/drawing/2014/main" id="{7A422CD3-C2AE-413E-8611-51957AA3142E}"/>
              </a:ext>
            </a:extLst>
          </p:cNvPr>
          <p:cNvSpPr/>
          <p:nvPr/>
        </p:nvSpPr>
        <p:spPr>
          <a:xfrm>
            <a:off x="4365436" y="4266003"/>
            <a:ext cx="1188000" cy="324000"/>
          </a:xfrm>
          <a:prstGeom prst="flowChartPreparation">
            <a:avLst/>
          </a:prstGeom>
          <a:noFill/>
          <a:ln w="285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SEM</a:t>
            </a:r>
          </a:p>
        </p:txBody>
      </p:sp>
      <p:sp>
        <p:nvSpPr>
          <p:cNvPr id="16" name="Flowchart: Preparation 15">
            <a:extLst>
              <a:ext uri="{FF2B5EF4-FFF2-40B4-BE49-F238E27FC236}">
                <a16:creationId xmlns:a16="http://schemas.microsoft.com/office/drawing/2014/main" id="{65195508-5453-459B-8D07-4A65712968BB}"/>
              </a:ext>
            </a:extLst>
          </p:cNvPr>
          <p:cNvSpPr/>
          <p:nvPr/>
        </p:nvSpPr>
        <p:spPr>
          <a:xfrm>
            <a:off x="10535956" y="4104972"/>
            <a:ext cx="1620000" cy="648000"/>
          </a:xfrm>
          <a:prstGeom prst="flowChartPreparation">
            <a:avLst/>
          </a:prstGeom>
          <a:noFill/>
          <a:ln w="285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Raman Spec.</a:t>
            </a:r>
          </a:p>
        </p:txBody>
      </p:sp>
      <p:sp>
        <p:nvSpPr>
          <p:cNvPr id="18" name="Flowchart: Preparation 17">
            <a:extLst>
              <a:ext uri="{FF2B5EF4-FFF2-40B4-BE49-F238E27FC236}">
                <a16:creationId xmlns:a16="http://schemas.microsoft.com/office/drawing/2014/main" id="{9D000BB2-0E07-4EB9-BF3A-F28BA9A49604}"/>
              </a:ext>
            </a:extLst>
          </p:cNvPr>
          <p:cNvSpPr/>
          <p:nvPr/>
        </p:nvSpPr>
        <p:spPr>
          <a:xfrm>
            <a:off x="8303136" y="4104972"/>
            <a:ext cx="1512000" cy="648000"/>
          </a:xfrm>
          <a:prstGeom prst="flowChartPreparation">
            <a:avLst/>
          </a:prstGeom>
          <a:noFill/>
          <a:ln w="285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4-Wire Kelvin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DE038BA-4E76-495F-B893-69258A64E8EA}"/>
              </a:ext>
            </a:extLst>
          </p:cNvPr>
          <p:cNvCxnSpPr>
            <a:cxnSpLocks/>
            <a:stCxn id="3" idx="0"/>
            <a:endCxn id="7" idx="2"/>
          </p:cNvCxnSpPr>
          <p:nvPr/>
        </p:nvCxnSpPr>
        <p:spPr>
          <a:xfrm flipV="1">
            <a:off x="2247232" y="4109757"/>
            <a:ext cx="0" cy="382567"/>
          </a:xfrm>
          <a:prstGeom prst="straightConnector1">
            <a:avLst/>
          </a:prstGeom>
          <a:ln w="34925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2D8D492-AA20-4479-96CE-EA3B5067E9FB}"/>
              </a:ext>
            </a:extLst>
          </p:cNvPr>
          <p:cNvCxnSpPr>
            <a:cxnSpLocks/>
            <a:stCxn id="7" idx="3"/>
            <a:endCxn id="8" idx="2"/>
          </p:cNvCxnSpPr>
          <p:nvPr/>
        </p:nvCxnSpPr>
        <p:spPr>
          <a:xfrm>
            <a:off x="3507232" y="3623757"/>
            <a:ext cx="408204" cy="0"/>
          </a:xfrm>
          <a:prstGeom prst="straightConnector1">
            <a:avLst/>
          </a:prstGeom>
          <a:ln w="34925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2CA2B89-5A9A-4B12-A2A8-A5E340A034F2}"/>
              </a:ext>
            </a:extLst>
          </p:cNvPr>
          <p:cNvCxnSpPr>
            <a:cxnSpLocks/>
            <a:stCxn id="8" idx="6"/>
            <a:endCxn id="13" idx="1"/>
          </p:cNvCxnSpPr>
          <p:nvPr/>
        </p:nvCxnSpPr>
        <p:spPr>
          <a:xfrm>
            <a:off x="6003436" y="3623757"/>
            <a:ext cx="408204" cy="0"/>
          </a:xfrm>
          <a:prstGeom prst="straightConnector1">
            <a:avLst/>
          </a:prstGeom>
          <a:ln w="34925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76585E44-750C-4385-924F-1E146BA5E777}"/>
              </a:ext>
            </a:extLst>
          </p:cNvPr>
          <p:cNvCxnSpPr>
            <a:cxnSpLocks/>
            <a:stCxn id="3" idx="4"/>
            <a:endCxn id="11" idx="0"/>
          </p:cNvCxnSpPr>
          <p:nvPr/>
        </p:nvCxnSpPr>
        <p:spPr>
          <a:xfrm>
            <a:off x="2247232" y="5140324"/>
            <a:ext cx="0" cy="382567"/>
          </a:xfrm>
          <a:prstGeom prst="straightConnector1">
            <a:avLst/>
          </a:prstGeom>
          <a:ln w="34925">
            <a:solidFill>
              <a:schemeClr val="accent4"/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7AF032B1-482B-44AD-917D-BB30C6059074}"/>
              </a:ext>
            </a:extLst>
          </p:cNvPr>
          <p:cNvCxnSpPr>
            <a:cxnSpLocks/>
            <a:stCxn id="8" idx="4"/>
            <a:endCxn id="15" idx="0"/>
          </p:cNvCxnSpPr>
          <p:nvPr/>
        </p:nvCxnSpPr>
        <p:spPr>
          <a:xfrm>
            <a:off x="4959436" y="3947757"/>
            <a:ext cx="0" cy="318246"/>
          </a:xfrm>
          <a:prstGeom prst="straightConnector1">
            <a:avLst/>
          </a:prstGeom>
          <a:ln w="34925">
            <a:solidFill>
              <a:schemeClr val="accent4"/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A869321F-C366-48C6-9A3F-F5A6017738CA}"/>
              </a:ext>
            </a:extLst>
          </p:cNvPr>
          <p:cNvCxnSpPr>
            <a:cxnSpLocks/>
            <a:stCxn id="9" idx="3"/>
            <a:endCxn id="18" idx="0"/>
          </p:cNvCxnSpPr>
          <p:nvPr/>
        </p:nvCxnSpPr>
        <p:spPr>
          <a:xfrm>
            <a:off x="9058330" y="3738308"/>
            <a:ext cx="806" cy="366664"/>
          </a:xfrm>
          <a:prstGeom prst="straightConnector1">
            <a:avLst/>
          </a:prstGeom>
          <a:ln w="34925">
            <a:solidFill>
              <a:schemeClr val="accent4"/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9FFCF6BB-EBF8-4677-AE66-EAC451310568}"/>
              </a:ext>
            </a:extLst>
          </p:cNvPr>
          <p:cNvCxnSpPr>
            <a:cxnSpLocks/>
            <a:stCxn id="9" idx="5"/>
            <a:endCxn id="16" idx="0"/>
          </p:cNvCxnSpPr>
          <p:nvPr/>
        </p:nvCxnSpPr>
        <p:spPr>
          <a:xfrm flipH="1">
            <a:off x="11345956" y="3738308"/>
            <a:ext cx="3400" cy="366664"/>
          </a:xfrm>
          <a:prstGeom prst="straightConnector1">
            <a:avLst/>
          </a:prstGeom>
          <a:ln w="34925">
            <a:solidFill>
              <a:schemeClr val="accent4"/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FDF0A069-760F-4C41-95F0-0FC362B021D0}"/>
              </a:ext>
            </a:extLst>
          </p:cNvPr>
          <p:cNvCxnSpPr>
            <a:cxnSpLocks/>
            <a:stCxn id="13" idx="3"/>
            <a:endCxn id="9" idx="2"/>
          </p:cNvCxnSpPr>
          <p:nvPr/>
        </p:nvCxnSpPr>
        <p:spPr>
          <a:xfrm>
            <a:off x="8175640" y="3623757"/>
            <a:ext cx="408203" cy="0"/>
          </a:xfrm>
          <a:prstGeom prst="straightConnector1">
            <a:avLst/>
          </a:prstGeom>
          <a:ln w="34925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Flowchart: Preparation 170">
            <a:extLst>
              <a:ext uri="{FF2B5EF4-FFF2-40B4-BE49-F238E27FC236}">
                <a16:creationId xmlns:a16="http://schemas.microsoft.com/office/drawing/2014/main" id="{9763385E-07B8-498F-AC7F-FFF6EAA53A03}"/>
              </a:ext>
            </a:extLst>
          </p:cNvPr>
          <p:cNvSpPr/>
          <p:nvPr/>
        </p:nvSpPr>
        <p:spPr>
          <a:xfrm>
            <a:off x="9609843" y="4770446"/>
            <a:ext cx="1188000" cy="324000"/>
          </a:xfrm>
          <a:prstGeom prst="flowChartPreparation">
            <a:avLst/>
          </a:prstGeom>
          <a:noFill/>
          <a:ln w="285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SEM</a:t>
            </a:r>
          </a:p>
        </p:txBody>
      </p:sp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50F75C52-4A56-44CE-8903-2E3441D82DC7}"/>
              </a:ext>
            </a:extLst>
          </p:cNvPr>
          <p:cNvCxnSpPr>
            <a:cxnSpLocks/>
            <a:stCxn id="9" idx="4"/>
            <a:endCxn id="171" idx="0"/>
          </p:cNvCxnSpPr>
          <p:nvPr/>
        </p:nvCxnSpPr>
        <p:spPr>
          <a:xfrm>
            <a:off x="10203843" y="3785757"/>
            <a:ext cx="0" cy="984689"/>
          </a:xfrm>
          <a:prstGeom prst="straightConnector1">
            <a:avLst/>
          </a:prstGeom>
          <a:ln w="34925">
            <a:solidFill>
              <a:schemeClr val="accent4"/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8" name="Group 197">
            <a:extLst>
              <a:ext uri="{FF2B5EF4-FFF2-40B4-BE49-F238E27FC236}">
                <a16:creationId xmlns:a16="http://schemas.microsoft.com/office/drawing/2014/main" id="{B490D509-A494-4233-95D7-86F91824304D}"/>
              </a:ext>
            </a:extLst>
          </p:cNvPr>
          <p:cNvGrpSpPr/>
          <p:nvPr/>
        </p:nvGrpSpPr>
        <p:grpSpPr>
          <a:xfrm>
            <a:off x="5213223" y="5594436"/>
            <a:ext cx="2700000" cy="1141965"/>
            <a:chOff x="8973444" y="5649052"/>
            <a:chExt cx="2700000" cy="1141965"/>
          </a:xfrm>
        </p:grpSpPr>
        <p:sp>
          <p:nvSpPr>
            <p:cNvPr id="200" name="Rectangle: Rounded Corners 199">
              <a:extLst>
                <a:ext uri="{FF2B5EF4-FFF2-40B4-BE49-F238E27FC236}">
                  <a16:creationId xmlns:a16="http://schemas.microsoft.com/office/drawing/2014/main" id="{E467DE4A-8C58-4EDE-8CBB-DC7C8256A27A}"/>
                </a:ext>
              </a:extLst>
            </p:cNvPr>
            <p:cNvSpPr/>
            <p:nvPr/>
          </p:nvSpPr>
          <p:spPr>
            <a:xfrm>
              <a:off x="8973444" y="5649052"/>
              <a:ext cx="1224000" cy="504000"/>
            </a:xfrm>
            <a:prstGeom prst="roundRect">
              <a:avLst/>
            </a:prstGeom>
            <a:noFill/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>
                  <a:solidFill>
                    <a:schemeClr val="bg1">
                      <a:lumMod val="95000"/>
                    </a:schemeClr>
                  </a:solidFill>
                  <a:latin typeface="Arial Nova Light" panose="020B0304020202020204" pitchFamily="34" charset="0"/>
                </a:rPr>
                <a:t>Fabrication Process</a:t>
              </a:r>
            </a:p>
          </p:txBody>
        </p:sp>
        <p:sp>
          <p:nvSpPr>
            <p:cNvPr id="201" name="Oval 200">
              <a:extLst>
                <a:ext uri="{FF2B5EF4-FFF2-40B4-BE49-F238E27FC236}">
                  <a16:creationId xmlns:a16="http://schemas.microsoft.com/office/drawing/2014/main" id="{0C49FCF9-B054-477E-A156-310BD79C54C4}"/>
                </a:ext>
              </a:extLst>
            </p:cNvPr>
            <p:cNvSpPr/>
            <p:nvPr/>
          </p:nvSpPr>
          <p:spPr>
            <a:xfrm>
              <a:off x="10413444" y="5775052"/>
              <a:ext cx="1260000" cy="252000"/>
            </a:xfrm>
            <a:prstGeom prst="ellipse">
              <a:avLst/>
            </a:prstGeom>
            <a:noFill/>
            <a:ln w="2857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>
                  <a:solidFill>
                    <a:schemeClr val="bg1">
                      <a:lumMod val="95000"/>
                    </a:schemeClr>
                  </a:solidFill>
                  <a:latin typeface="Arial Nova Light" panose="020B0304020202020204" pitchFamily="34" charset="0"/>
                </a:rPr>
                <a:t>Product</a:t>
              </a:r>
            </a:p>
          </p:txBody>
        </p:sp>
        <p:sp>
          <p:nvSpPr>
            <p:cNvPr id="202" name="Flowchart: Preparation 201">
              <a:extLst>
                <a:ext uri="{FF2B5EF4-FFF2-40B4-BE49-F238E27FC236}">
                  <a16:creationId xmlns:a16="http://schemas.microsoft.com/office/drawing/2014/main" id="{0C681C8C-D4F3-4FE0-B4AC-DCDE1BE96BB6}"/>
                </a:ext>
              </a:extLst>
            </p:cNvPr>
            <p:cNvSpPr/>
            <p:nvPr/>
          </p:nvSpPr>
          <p:spPr>
            <a:xfrm>
              <a:off x="8973444" y="6287017"/>
              <a:ext cx="2700000" cy="504000"/>
            </a:xfrm>
            <a:prstGeom prst="flowChartPreparation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>
                  <a:solidFill>
                    <a:schemeClr val="bg1">
                      <a:lumMod val="95000"/>
                    </a:schemeClr>
                  </a:solidFill>
                  <a:latin typeface="Arial Nova Light" panose="020B0304020202020204" pitchFamily="34" charset="0"/>
                </a:rPr>
                <a:t>Characterization Technique</a:t>
              </a:r>
            </a:p>
          </p:txBody>
        </p:sp>
      </p:grpSp>
      <p:sp>
        <p:nvSpPr>
          <p:cNvPr id="199" name="Rectangle 198">
            <a:extLst>
              <a:ext uri="{FF2B5EF4-FFF2-40B4-BE49-F238E27FC236}">
                <a16:creationId xmlns:a16="http://schemas.microsoft.com/office/drawing/2014/main" id="{FEB03EB5-FA34-449E-A54D-07A93A6D495D}"/>
              </a:ext>
            </a:extLst>
          </p:cNvPr>
          <p:cNvSpPr/>
          <p:nvPr/>
        </p:nvSpPr>
        <p:spPr>
          <a:xfrm>
            <a:off x="5160566" y="5556247"/>
            <a:ext cx="2807494" cy="1239841"/>
          </a:xfrm>
          <a:prstGeom prst="rect">
            <a:avLst/>
          </a:prstGeom>
          <a:noFill/>
          <a:ln w="25400">
            <a:solidFill>
              <a:schemeClr val="bg1">
                <a:lumMod val="9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560393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9ED8BE6-F7AC-4FD8-8FA8-8C683A7C2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2766218"/>
            <a:ext cx="1124296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Polymer Solution Parameters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CD96E3A-4112-4AC5-B5D1-19E75B244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7</a:t>
            </a:fld>
            <a:endParaRPr lang="en-GB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30666A10-3DD1-4519-9906-926A0CA602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4236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38892A2-F58C-479B-93B3-BDD2A80D3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>
            <a:normAutofit/>
          </a:bodyPr>
          <a:lstStyle/>
          <a:p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SU-8 Carbon Structures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3CA3BA7-A896-4052-9466-999A4F333A5D}"/>
              </a:ext>
            </a:extLst>
          </p:cNvPr>
          <p:cNvSpPr/>
          <p:nvPr/>
        </p:nvSpPr>
        <p:spPr>
          <a:xfrm>
            <a:off x="942833" y="1629777"/>
            <a:ext cx="1124296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The production of C-MEMS: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Polymer patterning through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photolithography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Carbonization through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pyrolysis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152B692-63B5-4905-BC8A-80E41D85F5A5}"/>
              </a:ext>
            </a:extLst>
          </p:cNvPr>
          <p:cNvSpPr/>
          <p:nvPr/>
        </p:nvSpPr>
        <p:spPr>
          <a:xfrm>
            <a:off x="933425" y="4106751"/>
            <a:ext cx="6359667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However, </a:t>
            </a:r>
            <a:r>
              <a:rPr lang="en-GB" sz="2800" dirty="0">
                <a:solidFill>
                  <a:schemeClr val="accent4"/>
                </a:solidFill>
                <a:latin typeface="Arial Nova Light" panose="020B0304020202020204" pitchFamily="34" charset="0"/>
              </a:rPr>
              <a:t>SU-8 as is can not electrospin</a:t>
            </a:r>
          </a:p>
          <a:p>
            <a:pPr algn="r"/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SU-8 does not have the right viscosity &amp; solution conductivity</a:t>
            </a:r>
          </a:p>
        </p:txBody>
      </p:sp>
      <p:pic>
        <p:nvPicPr>
          <p:cNvPr id="9" name="Picture 8" descr="A picture containing sitting&#10;&#10;Description automatically generated">
            <a:extLst>
              <a:ext uri="{FF2B5EF4-FFF2-40B4-BE49-F238E27FC236}">
                <a16:creationId xmlns:a16="http://schemas.microsoft.com/office/drawing/2014/main" id="{43BF872D-8355-4779-B731-1AEEB6E65B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093" y="3037838"/>
            <a:ext cx="4892700" cy="327660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92C3DB92-29AC-4701-8CD2-1475950173D5}"/>
              </a:ext>
            </a:extLst>
          </p:cNvPr>
          <p:cNvSpPr/>
          <p:nvPr/>
        </p:nvSpPr>
        <p:spPr>
          <a:xfrm>
            <a:off x="933425" y="5814283"/>
            <a:ext cx="635966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SU-8 is design for photolithography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2965F79-8859-4AD4-A85F-F221E388AE03}"/>
              </a:ext>
            </a:extLst>
          </p:cNvPr>
          <p:cNvSpPr/>
          <p:nvPr/>
        </p:nvSpPr>
        <p:spPr>
          <a:xfrm>
            <a:off x="942833" y="6334779"/>
            <a:ext cx="11242959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Microchem</a:t>
            </a:r>
            <a:r>
              <a:rPr lang="fr-FR" sz="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Su-8 2000.5-2015, 2000.5, 2002, 2005, 2007, 2010, 2015. (2006) 1–5. papers3://publication/uuid/859F51B9-0382-4DE8-88A9-267F936939A3.</a:t>
            </a:r>
            <a:endParaRPr lang="en-GB" sz="800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6C7DEB9-D2EE-4CFC-B352-5E470B380A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8</a:t>
            </a:fld>
            <a:endParaRPr lang="en-GB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22B9F630-6A6B-4D75-A63C-8776C94380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25160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38892A2-F58C-479B-93B3-BDD2A80D3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/>
          <a:lstStyle/>
          <a:p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Making SU-8 spunable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(by Braulio &amp; Ricardo)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48122F4-B27C-49F6-A470-DF473FCA24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5386" y="4673763"/>
            <a:ext cx="1724266" cy="65731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5DF75F7-FCCD-4383-8AC1-20AD7BFD2A6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bg1">
                <a:tint val="45000"/>
                <a:satMod val="400000"/>
              </a:schemeClr>
            </a:duotone>
          </a:blip>
          <a:srcRect r="55013" b="81795"/>
          <a:stretch/>
        </p:blipFill>
        <p:spPr>
          <a:xfrm>
            <a:off x="1235386" y="3148593"/>
            <a:ext cx="2758979" cy="1429407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AECA90F-11A6-4C99-B93D-2FF282F7A927}"/>
              </a:ext>
            </a:extLst>
          </p:cNvPr>
          <p:cNvCxnSpPr>
            <a:cxnSpLocks/>
            <a:stCxn id="14" idx="3"/>
            <a:endCxn id="22" idx="1"/>
          </p:cNvCxnSpPr>
          <p:nvPr/>
        </p:nvCxnSpPr>
        <p:spPr>
          <a:xfrm flipV="1">
            <a:off x="3994365" y="3863296"/>
            <a:ext cx="533856" cy="1"/>
          </a:xfrm>
          <a:prstGeom prst="straightConnector1">
            <a:avLst/>
          </a:prstGeom>
          <a:ln w="63500">
            <a:solidFill>
              <a:schemeClr val="bg2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2A00A59-D52A-4304-9099-EA54588362EB}"/>
              </a:ext>
            </a:extLst>
          </p:cNvPr>
          <p:cNvCxnSpPr>
            <a:cxnSpLocks/>
            <a:stCxn id="10" idx="3"/>
            <a:endCxn id="21" idx="1"/>
          </p:cNvCxnSpPr>
          <p:nvPr/>
        </p:nvCxnSpPr>
        <p:spPr>
          <a:xfrm flipV="1">
            <a:off x="2959652" y="5002421"/>
            <a:ext cx="1568570" cy="1"/>
          </a:xfrm>
          <a:prstGeom prst="straightConnector1">
            <a:avLst/>
          </a:prstGeom>
          <a:ln w="63500">
            <a:solidFill>
              <a:schemeClr val="bg2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A15DA717-01C8-4E54-A13F-9BDA8E24A9D1}"/>
              </a:ext>
            </a:extLst>
          </p:cNvPr>
          <p:cNvSpPr/>
          <p:nvPr/>
        </p:nvSpPr>
        <p:spPr>
          <a:xfrm>
            <a:off x="4528222" y="4740811"/>
            <a:ext cx="765756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To provided the required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viscosity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B79C004-3743-4733-A112-BDB4DD5622E7}"/>
              </a:ext>
            </a:extLst>
          </p:cNvPr>
          <p:cNvSpPr/>
          <p:nvPr/>
        </p:nvSpPr>
        <p:spPr>
          <a:xfrm>
            <a:off x="4528221" y="3601686"/>
            <a:ext cx="765757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To increase the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solution conductivity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9AC4244-255E-4C9A-AAB0-41CAA0B9928F}"/>
              </a:ext>
            </a:extLst>
          </p:cNvPr>
          <p:cNvSpPr/>
          <p:nvPr/>
        </p:nvSpPr>
        <p:spPr>
          <a:xfrm>
            <a:off x="3094233" y="5269755"/>
            <a:ext cx="699358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… both needed for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smooth PEO flow</a:t>
            </a:r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during electrospinning</a:t>
            </a:r>
            <a:endParaRPr lang="en-GB" dirty="0"/>
          </a:p>
        </p:txBody>
      </p:sp>
      <p:pic>
        <p:nvPicPr>
          <p:cNvPr id="12" name="Picture 11" descr="A picture containing sky&#10;&#10;Description automatically generated">
            <a:extLst>
              <a:ext uri="{FF2B5EF4-FFF2-40B4-BE49-F238E27FC236}">
                <a16:creationId xmlns:a16="http://schemas.microsoft.com/office/drawing/2014/main" id="{1C3C964B-A63D-4486-B2E9-80AC82656FC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71" t="18505" r="-4" b="34250"/>
          <a:stretch/>
        </p:blipFill>
        <p:spPr>
          <a:xfrm>
            <a:off x="9537700" y="1513966"/>
            <a:ext cx="2648091" cy="1880368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A667268E-D31A-4686-B386-BEEFC42F8A22}"/>
              </a:ext>
            </a:extLst>
          </p:cNvPr>
          <p:cNvSpPr txBox="1">
            <a:spLocks/>
          </p:cNvSpPr>
          <p:nvPr/>
        </p:nvSpPr>
        <p:spPr>
          <a:xfrm>
            <a:off x="942833" y="1863480"/>
            <a:ext cx="11242959" cy="6780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32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SU-8 + TBF + PEO</a:t>
            </a:r>
            <a:endParaRPr lang="en-GB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8F9204B-D42E-4229-9CED-BBD170C3732A}"/>
              </a:ext>
            </a:extLst>
          </p:cNvPr>
          <p:cNvSpPr/>
          <p:nvPr/>
        </p:nvSpPr>
        <p:spPr>
          <a:xfrm>
            <a:off x="942833" y="6519446"/>
            <a:ext cx="1124295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B. Cárdenas, Advanced Manufacturing Techniques for the Fabrication and Surface Modification of Carbon Nanowires, (2017) 160.</a:t>
            </a:r>
          </a:p>
          <a:p>
            <a:r>
              <a:rPr lang="en-GB" sz="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D.R. Flores, Role of rheological properties in near field electrospun fibers morphology, (2017) 130.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A2295B1-8B49-46E7-8BBE-2082DCDB5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9</a:t>
            </a:fld>
            <a:endParaRPr lang="en-GB"/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DAD7FFF1-529B-4BDD-B0D7-7BFA85F6B5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14025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4721</TotalTime>
  <Words>1842</Words>
  <Application>Microsoft Office PowerPoint</Application>
  <PresentationFormat>Widescreen</PresentationFormat>
  <Paragraphs>249</Paragraphs>
  <Slides>41</Slides>
  <Notes>9</Notes>
  <HiddenSlides>17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8" baseType="lpstr">
      <vt:lpstr>Arial</vt:lpstr>
      <vt:lpstr>Arial Nova</vt:lpstr>
      <vt:lpstr>Arial Nova Light</vt:lpstr>
      <vt:lpstr>Calibri</vt:lpstr>
      <vt:lpstr>Consolas</vt:lpstr>
      <vt:lpstr>Wingdings</vt:lpstr>
      <vt:lpstr>Office Theme</vt:lpstr>
      <vt:lpstr>Fabrication of graphitic-carbon suspended nanowires through mechano-electrospinning of photocrosslinkable polymers</vt:lpstr>
      <vt:lpstr>Agenda</vt:lpstr>
      <vt:lpstr>Motivation &amp; Problem Statement</vt:lpstr>
      <vt:lpstr>Current approaches for the fabrication of carbon nanostructures</vt:lpstr>
      <vt:lpstr>Applications of Carbon Nanowires (CNWs)</vt:lpstr>
      <vt:lpstr>Introduction: Project overview</vt:lpstr>
      <vt:lpstr>Polymer Solution Parameters</vt:lpstr>
      <vt:lpstr>SU-8 Carbon Structures</vt:lpstr>
      <vt:lpstr>Making SU-8 spunable (by Braulio &amp; Ricardo)</vt:lpstr>
      <vt:lpstr>Results with amended SU-8</vt:lpstr>
      <vt:lpstr>Implications of PEO, as it introduces oxygen to the solution</vt:lpstr>
      <vt:lpstr>PowerPoint Presentation</vt:lpstr>
      <vt:lpstr>Rheology of the amended SU-8 solution (0.25 wt%)</vt:lpstr>
      <vt:lpstr>Rheology of the proposed polymer solutions</vt:lpstr>
      <vt:lpstr>NFES Process Parameters</vt:lpstr>
      <vt:lpstr>Data collection of NFES literature (analysis of ~360 fibers in articles from 2003 to 2020)</vt:lpstr>
      <vt:lpstr>Data collection of NFES literature (analysis of ~360 fibers in articles from 2003 to 2020)</vt:lpstr>
      <vt:lpstr>Data collection of NFES literature (analysis of ~360 fibers in articles from 2003 to 2020)</vt:lpstr>
      <vt:lpstr>PowerPoint Presentation</vt:lpstr>
      <vt:lpstr>PowerPoint Presentation</vt:lpstr>
      <vt:lpstr>History of NFES literature (first NFES apparatus built in 2003 by J. Kameoka et al.)</vt:lpstr>
      <vt:lpstr>Overall Progress &amp; Next Steps</vt:lpstr>
      <vt:lpstr>Current Work Plan</vt:lpstr>
      <vt:lpstr>PowerPoint Presentation</vt:lpstr>
      <vt:lpstr>Conclusions:</vt:lpstr>
      <vt:lpstr>PowerPoint Presentation</vt:lpstr>
      <vt:lpstr>Carbon nanostructures via Lithography</vt:lpstr>
      <vt:lpstr>TPP – Two-Photon Polymerization</vt:lpstr>
      <vt:lpstr>Characterization of the 0.25 wt% PEO Solution</vt:lpstr>
      <vt:lpstr>PowerPoint Presentation</vt:lpstr>
      <vt:lpstr>PowerPoint Presentation</vt:lpstr>
      <vt:lpstr>PowerPoint Presentation</vt:lpstr>
      <vt:lpstr>Characterization of the 0.25 wt% PEO Solution</vt:lpstr>
      <vt:lpstr>PowerPoint Presentation</vt:lpstr>
      <vt:lpstr>PowerPoint Presentation</vt:lpstr>
      <vt:lpstr>PEO Solution</vt:lpstr>
      <vt:lpstr>SU-8 (MicroChem, US)</vt:lpstr>
      <vt:lpstr>SU-8 (MicroChem, US)</vt:lpstr>
      <vt:lpstr>PowerPoint Presentation</vt:lpstr>
      <vt:lpstr>References</vt:lpstr>
      <vt:lpstr>&lt;Sub-title&gt;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Research Overview</dc:title>
  <dc:creator>Antonio Osamu Katagiri Tanaka</dc:creator>
  <cp:lastModifiedBy>Antonio Osamu Katagiri Tanaka</cp:lastModifiedBy>
  <cp:revision>10</cp:revision>
  <dcterms:created xsi:type="dcterms:W3CDTF">2019-03-28T22:09:57Z</dcterms:created>
  <dcterms:modified xsi:type="dcterms:W3CDTF">2020-09-01T21:18:30Z</dcterms:modified>
</cp:coreProperties>
</file>